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  <p:sldMasterId id="2147483683" r:id="rId2"/>
  </p:sldMasterIdLst>
  <p:notesMasterIdLst>
    <p:notesMasterId r:id="rId4"/>
  </p:notesMasterIdLst>
  <p:sldIdLst>
    <p:sldId id="260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B5A5ED-416B-482F-9E4E-9B08493E9A12}">
  <a:tblStyle styleId="{D2B5A5ED-416B-482F-9E4E-9B08493E9A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1991"/>
  </p:normalViewPr>
  <p:slideViewPr>
    <p:cSldViewPr snapToGrid="0">
      <p:cViewPr varScale="1">
        <p:scale>
          <a:sx n="118" d="100"/>
          <a:sy n="118" d="100"/>
        </p:scale>
        <p:origin x="14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7bc62b82c_0_222:notes"/>
          <p:cNvSpPr txBox="1">
            <a:spLocks noGrp="1"/>
          </p:cNvSpPr>
          <p:nvPr>
            <p:ph type="body" idx="1"/>
          </p:nvPr>
        </p:nvSpPr>
        <p:spPr>
          <a:xfrm>
            <a:off x="407987" y="4416425"/>
            <a:ext cx="6194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8" name="Google Shape;278;g57bc62b82c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que Slide - A">
  <p:cSld name="Seque Slide - A">
    <p:bg>
      <p:bgPr>
        <a:gradFill>
          <a:gsLst>
            <a:gs pos="0">
              <a:srgbClr val="309FFF"/>
            </a:gs>
            <a:gs pos="69000">
              <a:srgbClr val="4CC0D9"/>
            </a:gs>
            <a:gs pos="100000">
              <a:srgbClr val="68E2B3"/>
            </a:gs>
          </a:gsLst>
          <a:lin ang="5400012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63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433945" y="1353290"/>
            <a:ext cx="5375700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433945" y="2241291"/>
            <a:ext cx="53757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33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50"/>
              <a:buChar char="​"/>
              <a:defRPr sz="16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​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​"/>
              <a:defRPr/>
            </a:lvl5pPr>
            <a:lvl6pPr marL="274320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1" name="Google Shape;71;p14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085" y="424095"/>
            <a:ext cx="476925" cy="333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que Slide - A">
  <p:cSld name="1_Seque Slide - A">
    <p:bg>
      <p:bgPr>
        <a:gradFill>
          <a:gsLst>
            <a:gs pos="0">
              <a:srgbClr val="309FFF"/>
            </a:gs>
            <a:gs pos="69000">
              <a:srgbClr val="4CC0D9"/>
            </a:gs>
            <a:gs pos="100000">
              <a:srgbClr val="68E2B3"/>
            </a:gs>
          </a:gsLst>
          <a:lin ang="5400012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>
            <a:off x="433944" y="1136892"/>
            <a:ext cx="5375700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433944" y="2006003"/>
            <a:ext cx="53757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16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- Title Only">
  <p:cSld name="Basic - 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28737" y="47629"/>
            <a:ext cx="7809900" cy="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428740" y="822884"/>
            <a:ext cx="8286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None/>
              <a:defRPr sz="16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050" b="1" i="0" u="none" strike="noStrike" cap="none">
                <a:solidFill>
                  <a:srgbClr val="8D8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>
            <a:off x="433501" y="4807846"/>
            <a:ext cx="66549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 2">
  <p:cSld name="1_Basic 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28735" y="47625"/>
            <a:ext cx="8286600" cy="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428737" y="810852"/>
            <a:ext cx="828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​"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34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2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2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2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402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433500" y="4873626"/>
            <a:ext cx="7942500" cy="1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AFB5BA"/>
              </a:buClr>
              <a:buSzPts val="700"/>
              <a:buFont typeface="Arial"/>
              <a:buNone/>
              <a:defRPr sz="700">
                <a:solidFill>
                  <a:srgbClr val="AFB5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age 1">
  <p:cSld name="main page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393118" y="348963"/>
            <a:ext cx="8293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546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E6E84"/>
              </a:buClr>
              <a:buSzPts val="5000"/>
              <a:buFont typeface="Arial"/>
              <a:buChar char="•"/>
              <a:defRPr sz="1875" b="0" i="0" u="none" strike="noStrike" cap="none">
                <a:solidFill>
                  <a:srgbClr val="3E6E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46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E6E84"/>
              </a:buClr>
              <a:buSzPts val="5000"/>
              <a:buFont typeface="Arial"/>
              <a:buChar char="•"/>
              <a:defRPr sz="1875" b="0" i="0" u="none" strike="noStrike" cap="none">
                <a:solidFill>
                  <a:srgbClr val="3E6E8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46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E6E84"/>
              </a:buClr>
              <a:buSzPts val="5000"/>
              <a:buFont typeface="Arial"/>
              <a:buChar char="•"/>
              <a:defRPr sz="1875" b="0" i="0" u="none" strike="noStrike" cap="none">
                <a:solidFill>
                  <a:srgbClr val="3E6E8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46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E6E84"/>
              </a:buClr>
              <a:buSzPts val="5000"/>
              <a:buFont typeface="Arial"/>
              <a:buChar char="•"/>
              <a:defRPr sz="1875" b="0" i="0" u="none" strike="noStrike" cap="none">
                <a:solidFill>
                  <a:srgbClr val="3E6E8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46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E6E84"/>
              </a:buClr>
              <a:buSzPts val="5000"/>
              <a:buFont typeface="Arial"/>
              <a:buChar char="•"/>
              <a:defRPr sz="1875" b="0" i="0" u="none" strike="noStrike" cap="none">
                <a:solidFill>
                  <a:srgbClr val="3E6E8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4569619" y="4905375"/>
            <a:ext cx="1590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750" b="0" i="0" u="none" strike="noStrike" cap="none">
                <a:solidFill>
                  <a:srgbClr val="4D4E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750" b="0" i="0" u="none" strike="noStrike" cap="none">
                <a:solidFill>
                  <a:srgbClr val="4D4E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750" b="0" i="0" u="none" strike="noStrike" cap="none">
                <a:solidFill>
                  <a:srgbClr val="4D4E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750" b="0" i="0" u="none" strike="noStrike" cap="none">
                <a:solidFill>
                  <a:srgbClr val="4D4E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750" b="0" i="0" u="none" strike="noStrike" cap="none">
                <a:solidFill>
                  <a:srgbClr val="4D4E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750" b="0" i="0" u="none" strike="noStrike" cap="none">
                <a:solidFill>
                  <a:srgbClr val="4D4E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750" b="0" i="0" u="none" strike="noStrike" cap="none">
                <a:solidFill>
                  <a:srgbClr val="4D4E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750" b="0" i="0" u="none" strike="noStrike" cap="none">
                <a:solidFill>
                  <a:srgbClr val="4D4E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750" b="0" i="0" u="none" strike="noStrike" cap="none">
                <a:solidFill>
                  <a:srgbClr val="4D4E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Title &amp; Subtitle Only">
  <p:cSld name="C - Title &amp; Subtitle 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371572" y="104777"/>
            <a:ext cx="8286600" cy="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377134" y="729052"/>
            <a:ext cx="8286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None/>
              <a:defRPr sz="16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ftr" idx="11"/>
          </p:nvPr>
        </p:nvSpPr>
        <p:spPr>
          <a:xfrm>
            <a:off x="433500" y="4807847"/>
            <a:ext cx="66549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Journey Slide">
  <p:cSld name="Journey Slide">
    <p:bg>
      <p:bgPr>
        <a:gradFill>
          <a:gsLst>
            <a:gs pos="0">
              <a:srgbClr val="118ED9"/>
            </a:gs>
            <a:gs pos="78899">
              <a:srgbClr val="4CC0D9"/>
            </a:gs>
            <a:gs pos="100000">
              <a:srgbClr val="68E2B3"/>
            </a:gs>
          </a:gsLst>
          <a:lin ang="5400012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ftr" idx="11"/>
          </p:nvPr>
        </p:nvSpPr>
        <p:spPr>
          <a:xfrm>
            <a:off x="1991922" y="4926298"/>
            <a:ext cx="41322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428739" y="47625"/>
            <a:ext cx="82866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E6E84"/>
              </a:buClr>
              <a:buSzPts val="1400"/>
              <a:buFont typeface="Arial"/>
              <a:buNone/>
              <a:defRPr sz="2250" b="1" i="0" u="none" strike="noStrike" cap="none">
                <a:solidFill>
                  <a:srgbClr val="3E6E8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Slide - Fun">
  <p:cSld name="Thank You Slide - Fun">
    <p:bg>
      <p:bgPr>
        <a:gradFill>
          <a:gsLst>
            <a:gs pos="0">
              <a:srgbClr val="118ED9"/>
            </a:gs>
            <a:gs pos="78899">
              <a:srgbClr val="4CC0D9"/>
            </a:gs>
            <a:gs pos="100000">
              <a:srgbClr val="68E2B3"/>
            </a:gs>
          </a:gsLst>
          <a:lin ang="5400012" scaled="0"/>
        </a:gra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4" cy="5142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lumn">
  <p:cSld name="3_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body" idx="1"/>
          </p:nvPr>
        </p:nvSpPr>
        <p:spPr>
          <a:xfrm>
            <a:off x="253812" y="1199615"/>
            <a:ext cx="28125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0" rIns="0" bIns="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Char char="​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​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​"/>
              <a:defRPr/>
            </a:lvl5pPr>
            <a:lvl6pPr marL="274320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2"/>
          </p:nvPr>
        </p:nvSpPr>
        <p:spPr>
          <a:xfrm>
            <a:off x="3177173" y="1199610"/>
            <a:ext cx="27969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0" rIns="0" bIns="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Char char="​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​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​"/>
              <a:defRPr/>
            </a:lvl5pPr>
            <a:lvl6pPr marL="274320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3"/>
          </p:nvPr>
        </p:nvSpPr>
        <p:spPr>
          <a:xfrm>
            <a:off x="6069214" y="1199610"/>
            <a:ext cx="28125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0" rIns="0" bIns="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Char char="​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​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​"/>
              <a:defRPr/>
            </a:lvl5pPr>
            <a:lvl6pPr marL="274320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4"/>
          </p:nvPr>
        </p:nvSpPr>
        <p:spPr>
          <a:xfrm>
            <a:off x="253812" y="765811"/>
            <a:ext cx="8616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​"/>
              <a:defRPr sz="1800">
                <a:solidFill>
                  <a:schemeClr val="accent2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​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​"/>
              <a:defRPr/>
            </a:lvl5pPr>
            <a:lvl6pPr marL="274320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253817" y="68041"/>
            <a:ext cx="86388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ftr" idx="11"/>
          </p:nvPr>
        </p:nvSpPr>
        <p:spPr>
          <a:xfrm>
            <a:off x="250367" y="4703181"/>
            <a:ext cx="8054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 multi">
  <p:cSld name="3-column multi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/>
          <p:nvPr/>
        </p:nvSpPr>
        <p:spPr>
          <a:xfrm>
            <a:off x="4657126" y="285750"/>
            <a:ext cx="21933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253817" y="68041"/>
            <a:ext cx="86388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256103" y="2635704"/>
            <a:ext cx="2743800" cy="20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0" rIns="0" bIns="0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​"/>
              <a:defRPr sz="1400"/>
            </a:lvl1pPr>
            <a:lvl2pPr marL="914400" lvl="1" indent="-3048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2984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100"/>
              <a:buChar char="•"/>
              <a:defRPr sz="1100"/>
            </a:lvl3pPr>
            <a:lvl4pPr marL="1828800" lvl="3" indent="-2984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100"/>
              <a:buChar char="​"/>
              <a:defRPr sz="1100"/>
            </a:lvl4pPr>
            <a:lvl5pPr marL="2286000" lvl="4" indent="-2667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600"/>
              <a:buChar char="​"/>
              <a:defRPr sz="600"/>
            </a:lvl5pPr>
            <a:lvl6pPr marL="274320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01003" y="2635704"/>
            <a:ext cx="2743800" cy="20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0" rIns="0" bIns="0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​"/>
              <a:defRPr sz="1400"/>
            </a:lvl1pPr>
            <a:lvl2pPr marL="914400" lvl="1" indent="-3048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2984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100"/>
              <a:buChar char="•"/>
              <a:defRPr sz="1100"/>
            </a:lvl3pPr>
            <a:lvl4pPr marL="1828800" lvl="3" indent="-2984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100"/>
              <a:buChar char="​"/>
              <a:defRPr sz="1100"/>
            </a:lvl4pPr>
            <a:lvl5pPr marL="2286000" lvl="4" indent="-2667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600"/>
              <a:buChar char="​"/>
              <a:defRPr sz="600"/>
            </a:lvl5pPr>
            <a:lvl6pPr marL="274320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149994" y="2635704"/>
            <a:ext cx="2743800" cy="20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0" rIns="0" bIns="0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​"/>
              <a:defRPr sz="1400"/>
            </a:lvl1pPr>
            <a:lvl2pPr marL="914400" lvl="1" indent="-3048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2984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100"/>
              <a:buChar char="•"/>
              <a:defRPr sz="1100"/>
            </a:lvl3pPr>
            <a:lvl4pPr marL="1828800" lvl="3" indent="-2984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100"/>
              <a:buChar char="​"/>
              <a:defRPr sz="1100"/>
            </a:lvl4pPr>
            <a:lvl5pPr marL="2286000" lvl="4" indent="-2667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600"/>
              <a:buChar char="​"/>
              <a:defRPr sz="600"/>
            </a:lvl5pPr>
            <a:lvl6pPr marL="274320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>
            <a:spLocks noGrp="1"/>
          </p:cNvSpPr>
          <p:nvPr>
            <p:ph type="pic" idx="4"/>
          </p:nvPr>
        </p:nvSpPr>
        <p:spPr>
          <a:xfrm>
            <a:off x="256103" y="1277414"/>
            <a:ext cx="2743800" cy="12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​"/>
              <a:defRPr sz="800" b="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7"/>
          <p:cNvSpPr>
            <a:spLocks noGrp="1"/>
          </p:cNvSpPr>
          <p:nvPr>
            <p:ph type="pic" idx="5"/>
          </p:nvPr>
        </p:nvSpPr>
        <p:spPr>
          <a:xfrm>
            <a:off x="3201003" y="1277414"/>
            <a:ext cx="2743800" cy="12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​"/>
              <a:defRPr sz="800" b="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7"/>
          <p:cNvSpPr>
            <a:spLocks noGrp="1"/>
          </p:cNvSpPr>
          <p:nvPr>
            <p:ph type="pic" idx="6"/>
          </p:nvPr>
        </p:nvSpPr>
        <p:spPr>
          <a:xfrm>
            <a:off x="6149994" y="1277414"/>
            <a:ext cx="2743800" cy="12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​"/>
              <a:defRPr sz="800" b="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9" name="Google Shape;129;p27"/>
          <p:cNvCxnSpPr/>
          <p:nvPr/>
        </p:nvCxnSpPr>
        <p:spPr>
          <a:xfrm>
            <a:off x="290397" y="2594610"/>
            <a:ext cx="26754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p27"/>
          <p:cNvCxnSpPr/>
          <p:nvPr/>
        </p:nvCxnSpPr>
        <p:spPr>
          <a:xfrm>
            <a:off x="3235298" y="2594610"/>
            <a:ext cx="26754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27"/>
          <p:cNvCxnSpPr/>
          <p:nvPr/>
        </p:nvCxnSpPr>
        <p:spPr>
          <a:xfrm>
            <a:off x="6184289" y="2594610"/>
            <a:ext cx="26754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27"/>
          <p:cNvSpPr txBox="1">
            <a:spLocks noGrp="1"/>
          </p:cNvSpPr>
          <p:nvPr>
            <p:ph type="body" idx="7"/>
          </p:nvPr>
        </p:nvSpPr>
        <p:spPr>
          <a:xfrm>
            <a:off x="253812" y="765811"/>
            <a:ext cx="8616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​"/>
              <a:defRPr sz="1800">
                <a:solidFill>
                  <a:schemeClr val="accent2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​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​"/>
              <a:defRPr/>
            </a:lvl5pPr>
            <a:lvl6pPr marL="274320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ftr" idx="11"/>
          </p:nvPr>
        </p:nvSpPr>
        <p:spPr>
          <a:xfrm>
            <a:off x="250367" y="4703181"/>
            <a:ext cx="8054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sic_dark">
  <p:cSld name="Basic_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253817" y="68041"/>
            <a:ext cx="86388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1"/>
          </p:nvPr>
        </p:nvSpPr>
        <p:spPr>
          <a:xfrm>
            <a:off x="253812" y="765811"/>
            <a:ext cx="8616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​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​"/>
              <a:defRPr/>
            </a:lvl5pPr>
            <a:lvl6pPr marL="274320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7" name="Google Shape;137;p28"/>
          <p:cNvGrpSpPr/>
          <p:nvPr/>
        </p:nvGrpSpPr>
        <p:grpSpPr>
          <a:xfrm>
            <a:off x="8434653" y="4703181"/>
            <a:ext cx="459034" cy="321133"/>
            <a:chOff x="267" y="-340"/>
            <a:chExt cx="7145" cy="5000"/>
          </a:xfrm>
        </p:grpSpPr>
        <p:sp>
          <p:nvSpPr>
            <p:cNvPr id="138" name="Google Shape;138;p28"/>
            <p:cNvSpPr/>
            <p:nvPr/>
          </p:nvSpPr>
          <p:spPr>
            <a:xfrm>
              <a:off x="267" y="-340"/>
              <a:ext cx="7145" cy="5000"/>
            </a:xfrm>
            <a:custGeom>
              <a:avLst/>
              <a:gdLst/>
              <a:ahLst/>
              <a:cxnLst/>
              <a:rect l="l" t="t" r="r" b="b"/>
              <a:pathLst>
                <a:path w="3021" h="2114" extrusionOk="0">
                  <a:moveTo>
                    <a:pt x="1257" y="230"/>
                  </a:moveTo>
                  <a:cubicBezTo>
                    <a:pt x="1355" y="129"/>
                    <a:pt x="1490" y="66"/>
                    <a:pt x="1640" y="66"/>
                  </a:cubicBezTo>
                  <a:cubicBezTo>
                    <a:pt x="1840" y="66"/>
                    <a:pt x="2014" y="177"/>
                    <a:pt x="2106" y="342"/>
                  </a:cubicBezTo>
                  <a:cubicBezTo>
                    <a:pt x="2187" y="306"/>
                    <a:pt x="2276" y="286"/>
                    <a:pt x="2369" y="286"/>
                  </a:cubicBezTo>
                  <a:cubicBezTo>
                    <a:pt x="2729" y="286"/>
                    <a:pt x="3021" y="580"/>
                    <a:pt x="3021" y="943"/>
                  </a:cubicBezTo>
                  <a:cubicBezTo>
                    <a:pt x="3021" y="1306"/>
                    <a:pt x="2729" y="1600"/>
                    <a:pt x="2369" y="1600"/>
                  </a:cubicBezTo>
                  <a:cubicBezTo>
                    <a:pt x="2326" y="1600"/>
                    <a:pt x="2283" y="1595"/>
                    <a:pt x="2241" y="1587"/>
                  </a:cubicBezTo>
                  <a:cubicBezTo>
                    <a:pt x="2160" y="1733"/>
                    <a:pt x="2004" y="1831"/>
                    <a:pt x="1826" y="1831"/>
                  </a:cubicBezTo>
                  <a:cubicBezTo>
                    <a:pt x="1751" y="1831"/>
                    <a:pt x="1680" y="1814"/>
                    <a:pt x="1618" y="1783"/>
                  </a:cubicBezTo>
                  <a:cubicBezTo>
                    <a:pt x="1535" y="1977"/>
                    <a:pt x="1342" y="2114"/>
                    <a:pt x="1118" y="2114"/>
                  </a:cubicBezTo>
                  <a:cubicBezTo>
                    <a:pt x="884" y="2114"/>
                    <a:pt x="685" y="1966"/>
                    <a:pt x="608" y="1758"/>
                  </a:cubicBezTo>
                  <a:cubicBezTo>
                    <a:pt x="575" y="1765"/>
                    <a:pt x="540" y="1769"/>
                    <a:pt x="504" y="1769"/>
                  </a:cubicBezTo>
                  <a:cubicBezTo>
                    <a:pt x="226" y="1769"/>
                    <a:pt x="0" y="1541"/>
                    <a:pt x="0" y="1260"/>
                  </a:cubicBezTo>
                  <a:cubicBezTo>
                    <a:pt x="0" y="1071"/>
                    <a:pt x="102" y="907"/>
                    <a:pt x="252" y="819"/>
                  </a:cubicBezTo>
                  <a:cubicBezTo>
                    <a:pt x="221" y="747"/>
                    <a:pt x="204" y="668"/>
                    <a:pt x="204" y="586"/>
                  </a:cubicBezTo>
                  <a:cubicBezTo>
                    <a:pt x="204" y="262"/>
                    <a:pt x="467" y="0"/>
                    <a:pt x="791" y="0"/>
                  </a:cubicBezTo>
                  <a:cubicBezTo>
                    <a:pt x="981" y="0"/>
                    <a:pt x="1150" y="90"/>
                    <a:pt x="1257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1298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6" y="211"/>
                    <a:pt x="22" y="209"/>
                  </a:cubicBezTo>
                  <a:cubicBezTo>
                    <a:pt x="20" y="208"/>
                    <a:pt x="16" y="206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3443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5" y="212"/>
                    <a:pt x="22" y="209"/>
                  </a:cubicBezTo>
                  <a:cubicBezTo>
                    <a:pt x="21" y="209"/>
                    <a:pt x="16" y="207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4455" y="1671"/>
              <a:ext cx="596" cy="672"/>
            </a:xfrm>
            <a:custGeom>
              <a:avLst/>
              <a:gdLst/>
              <a:ahLst/>
              <a:cxnLst/>
              <a:rect l="l" t="t" r="r" b="b"/>
              <a:pathLst>
                <a:path w="252" h="284" extrusionOk="0">
                  <a:moveTo>
                    <a:pt x="245" y="87"/>
                  </a:moveTo>
                  <a:cubicBezTo>
                    <a:pt x="240" y="69"/>
                    <a:pt x="232" y="54"/>
                    <a:pt x="221" y="42"/>
                  </a:cubicBezTo>
                  <a:cubicBezTo>
                    <a:pt x="211" y="29"/>
                    <a:pt x="197" y="19"/>
                    <a:pt x="181" y="12"/>
                  </a:cubicBezTo>
                  <a:cubicBezTo>
                    <a:pt x="166" y="4"/>
                    <a:pt x="147" y="0"/>
                    <a:pt x="126" y="0"/>
                  </a:cubicBezTo>
                  <a:cubicBezTo>
                    <a:pt x="105" y="0"/>
                    <a:pt x="86" y="4"/>
                    <a:pt x="71" y="12"/>
                  </a:cubicBezTo>
                  <a:cubicBezTo>
                    <a:pt x="55" y="19"/>
                    <a:pt x="41" y="29"/>
                    <a:pt x="31" y="42"/>
                  </a:cubicBezTo>
                  <a:cubicBezTo>
                    <a:pt x="20" y="54"/>
                    <a:pt x="12" y="69"/>
                    <a:pt x="7" y="87"/>
                  </a:cubicBezTo>
                  <a:cubicBezTo>
                    <a:pt x="2" y="104"/>
                    <a:pt x="0" y="122"/>
                    <a:pt x="0" y="142"/>
                  </a:cubicBezTo>
                  <a:cubicBezTo>
                    <a:pt x="0" y="162"/>
                    <a:pt x="2" y="181"/>
                    <a:pt x="7" y="198"/>
                  </a:cubicBezTo>
                  <a:cubicBezTo>
                    <a:pt x="12" y="215"/>
                    <a:pt x="20" y="230"/>
                    <a:pt x="31" y="243"/>
                  </a:cubicBezTo>
                  <a:cubicBezTo>
                    <a:pt x="41" y="255"/>
                    <a:pt x="55" y="265"/>
                    <a:pt x="71" y="273"/>
                  </a:cubicBezTo>
                  <a:cubicBezTo>
                    <a:pt x="86" y="280"/>
                    <a:pt x="105" y="284"/>
                    <a:pt x="126" y="284"/>
                  </a:cubicBezTo>
                  <a:cubicBezTo>
                    <a:pt x="147" y="284"/>
                    <a:pt x="166" y="280"/>
                    <a:pt x="181" y="273"/>
                  </a:cubicBezTo>
                  <a:cubicBezTo>
                    <a:pt x="197" y="265"/>
                    <a:pt x="211" y="255"/>
                    <a:pt x="221" y="243"/>
                  </a:cubicBezTo>
                  <a:cubicBezTo>
                    <a:pt x="232" y="230"/>
                    <a:pt x="240" y="215"/>
                    <a:pt x="245" y="198"/>
                  </a:cubicBezTo>
                  <a:cubicBezTo>
                    <a:pt x="250" y="181"/>
                    <a:pt x="252" y="162"/>
                    <a:pt x="252" y="142"/>
                  </a:cubicBezTo>
                  <a:cubicBezTo>
                    <a:pt x="252" y="122"/>
                    <a:pt x="250" y="104"/>
                    <a:pt x="245" y="87"/>
                  </a:cubicBezTo>
                  <a:moveTo>
                    <a:pt x="193" y="142"/>
                  </a:moveTo>
                  <a:cubicBezTo>
                    <a:pt x="193" y="172"/>
                    <a:pt x="187" y="196"/>
                    <a:pt x="176" y="213"/>
                  </a:cubicBezTo>
                  <a:cubicBezTo>
                    <a:pt x="165" y="229"/>
                    <a:pt x="149" y="237"/>
                    <a:pt x="126" y="237"/>
                  </a:cubicBezTo>
                  <a:cubicBezTo>
                    <a:pt x="103" y="237"/>
                    <a:pt x="87" y="229"/>
                    <a:pt x="76" y="213"/>
                  </a:cubicBezTo>
                  <a:cubicBezTo>
                    <a:pt x="65" y="196"/>
                    <a:pt x="60" y="172"/>
                    <a:pt x="60" y="142"/>
                  </a:cubicBezTo>
                  <a:cubicBezTo>
                    <a:pt x="60" y="112"/>
                    <a:pt x="65" y="89"/>
                    <a:pt x="76" y="72"/>
                  </a:cubicBezTo>
                  <a:cubicBezTo>
                    <a:pt x="87" y="56"/>
                    <a:pt x="103" y="48"/>
                    <a:pt x="126" y="48"/>
                  </a:cubicBezTo>
                  <a:cubicBezTo>
                    <a:pt x="149" y="48"/>
                    <a:pt x="165" y="56"/>
                    <a:pt x="176" y="72"/>
                  </a:cubicBezTo>
                  <a:cubicBezTo>
                    <a:pt x="187" y="89"/>
                    <a:pt x="193" y="112"/>
                    <a:pt x="193" y="1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5566" y="1671"/>
              <a:ext cx="507" cy="670"/>
            </a:xfrm>
            <a:custGeom>
              <a:avLst/>
              <a:gdLst/>
              <a:ahLst/>
              <a:cxnLst/>
              <a:rect l="l" t="t" r="r" b="b"/>
              <a:pathLst>
                <a:path w="214" h="283" extrusionOk="0">
                  <a:moveTo>
                    <a:pt x="199" y="229"/>
                  </a:moveTo>
                  <a:cubicBezTo>
                    <a:pt x="198" y="224"/>
                    <a:pt x="193" y="226"/>
                    <a:pt x="193" y="226"/>
                  </a:cubicBezTo>
                  <a:cubicBezTo>
                    <a:pt x="185" y="229"/>
                    <a:pt x="177" y="231"/>
                    <a:pt x="169" y="233"/>
                  </a:cubicBezTo>
                  <a:cubicBezTo>
                    <a:pt x="160" y="234"/>
                    <a:pt x="151" y="235"/>
                    <a:pt x="140" y="235"/>
                  </a:cubicBezTo>
                  <a:cubicBezTo>
                    <a:pt x="115" y="235"/>
                    <a:pt x="95" y="227"/>
                    <a:pt x="81" y="213"/>
                  </a:cubicBezTo>
                  <a:cubicBezTo>
                    <a:pt x="67" y="198"/>
                    <a:pt x="59" y="174"/>
                    <a:pt x="59" y="142"/>
                  </a:cubicBezTo>
                  <a:cubicBezTo>
                    <a:pt x="59" y="113"/>
                    <a:pt x="66" y="91"/>
                    <a:pt x="79" y="74"/>
                  </a:cubicBezTo>
                  <a:cubicBezTo>
                    <a:pt x="91" y="57"/>
                    <a:pt x="111" y="49"/>
                    <a:pt x="136" y="49"/>
                  </a:cubicBezTo>
                  <a:cubicBezTo>
                    <a:pt x="158" y="49"/>
                    <a:pt x="174" y="51"/>
                    <a:pt x="191" y="56"/>
                  </a:cubicBezTo>
                  <a:cubicBezTo>
                    <a:pt x="191" y="56"/>
                    <a:pt x="195" y="58"/>
                    <a:pt x="197" y="53"/>
                  </a:cubicBezTo>
                  <a:cubicBezTo>
                    <a:pt x="201" y="40"/>
                    <a:pt x="205" y="31"/>
                    <a:pt x="210" y="18"/>
                  </a:cubicBezTo>
                  <a:cubicBezTo>
                    <a:pt x="211" y="14"/>
                    <a:pt x="208" y="12"/>
                    <a:pt x="206" y="11"/>
                  </a:cubicBezTo>
                  <a:cubicBezTo>
                    <a:pt x="200" y="9"/>
                    <a:pt x="184" y="5"/>
                    <a:pt x="172" y="3"/>
                  </a:cubicBezTo>
                  <a:cubicBezTo>
                    <a:pt x="161" y="1"/>
                    <a:pt x="148" y="0"/>
                    <a:pt x="133" y="0"/>
                  </a:cubicBezTo>
                  <a:cubicBezTo>
                    <a:pt x="111" y="0"/>
                    <a:pt x="92" y="4"/>
                    <a:pt x="75" y="11"/>
                  </a:cubicBezTo>
                  <a:cubicBezTo>
                    <a:pt x="59" y="19"/>
                    <a:pt x="45" y="29"/>
                    <a:pt x="34" y="41"/>
                  </a:cubicBezTo>
                  <a:cubicBezTo>
                    <a:pt x="23" y="54"/>
                    <a:pt x="14" y="69"/>
                    <a:pt x="9" y="86"/>
                  </a:cubicBezTo>
                  <a:cubicBezTo>
                    <a:pt x="3" y="103"/>
                    <a:pt x="0" y="122"/>
                    <a:pt x="0" y="142"/>
                  </a:cubicBezTo>
                  <a:cubicBezTo>
                    <a:pt x="0" y="185"/>
                    <a:pt x="12" y="220"/>
                    <a:pt x="35" y="245"/>
                  </a:cubicBezTo>
                  <a:cubicBezTo>
                    <a:pt x="58" y="270"/>
                    <a:pt x="92" y="283"/>
                    <a:pt x="137" y="283"/>
                  </a:cubicBezTo>
                  <a:cubicBezTo>
                    <a:pt x="163" y="283"/>
                    <a:pt x="190" y="278"/>
                    <a:pt x="210" y="270"/>
                  </a:cubicBezTo>
                  <a:cubicBezTo>
                    <a:pt x="210" y="270"/>
                    <a:pt x="214" y="268"/>
                    <a:pt x="212" y="264"/>
                  </a:cubicBezTo>
                  <a:lnTo>
                    <a:pt x="199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6108" y="1671"/>
              <a:ext cx="582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2793" y="1671"/>
              <a:ext cx="581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1870" y="1671"/>
              <a:ext cx="537" cy="672"/>
            </a:xfrm>
            <a:custGeom>
              <a:avLst/>
              <a:gdLst/>
              <a:ahLst/>
              <a:cxnLst/>
              <a:rect l="l" t="t" r="r" b="b"/>
              <a:pathLst>
                <a:path w="227" h="284" extrusionOk="0">
                  <a:moveTo>
                    <a:pt x="142" y="105"/>
                  </a:moveTo>
                  <a:cubicBezTo>
                    <a:pt x="135" y="105"/>
                    <a:pt x="126" y="104"/>
                    <a:pt x="115" y="104"/>
                  </a:cubicBezTo>
                  <a:cubicBezTo>
                    <a:pt x="100" y="104"/>
                    <a:pt x="85" y="106"/>
                    <a:pt x="72" y="110"/>
                  </a:cubicBezTo>
                  <a:cubicBezTo>
                    <a:pt x="58" y="114"/>
                    <a:pt x="46" y="119"/>
                    <a:pt x="35" y="127"/>
                  </a:cubicBezTo>
                  <a:cubicBezTo>
                    <a:pt x="24" y="134"/>
                    <a:pt x="16" y="144"/>
                    <a:pt x="10" y="156"/>
                  </a:cubicBezTo>
                  <a:cubicBezTo>
                    <a:pt x="4" y="167"/>
                    <a:pt x="0" y="181"/>
                    <a:pt x="0" y="196"/>
                  </a:cubicBezTo>
                  <a:cubicBezTo>
                    <a:pt x="0" y="212"/>
                    <a:pt x="3" y="225"/>
                    <a:pt x="8" y="236"/>
                  </a:cubicBezTo>
                  <a:cubicBezTo>
                    <a:pt x="14" y="247"/>
                    <a:pt x="21" y="256"/>
                    <a:pt x="31" y="263"/>
                  </a:cubicBezTo>
                  <a:cubicBezTo>
                    <a:pt x="41" y="270"/>
                    <a:pt x="53" y="276"/>
                    <a:pt x="67" y="279"/>
                  </a:cubicBezTo>
                  <a:cubicBezTo>
                    <a:pt x="81" y="282"/>
                    <a:pt x="96" y="284"/>
                    <a:pt x="113" y="284"/>
                  </a:cubicBezTo>
                  <a:cubicBezTo>
                    <a:pt x="131" y="284"/>
                    <a:pt x="149" y="282"/>
                    <a:pt x="166" y="279"/>
                  </a:cubicBezTo>
                  <a:cubicBezTo>
                    <a:pt x="184" y="276"/>
                    <a:pt x="205" y="272"/>
                    <a:pt x="210" y="271"/>
                  </a:cubicBezTo>
                  <a:cubicBezTo>
                    <a:pt x="216" y="269"/>
                    <a:pt x="223" y="267"/>
                    <a:pt x="223" y="267"/>
                  </a:cubicBezTo>
                  <a:cubicBezTo>
                    <a:pt x="227" y="266"/>
                    <a:pt x="227" y="262"/>
                    <a:pt x="227" y="26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67"/>
                    <a:pt x="217" y="40"/>
                    <a:pt x="199" y="24"/>
                  </a:cubicBezTo>
                  <a:cubicBezTo>
                    <a:pt x="180" y="8"/>
                    <a:pt x="153" y="0"/>
                    <a:pt x="118" y="0"/>
                  </a:cubicBezTo>
                  <a:cubicBezTo>
                    <a:pt x="105" y="0"/>
                    <a:pt x="84" y="2"/>
                    <a:pt x="72" y="4"/>
                  </a:cubicBezTo>
                  <a:cubicBezTo>
                    <a:pt x="72" y="4"/>
                    <a:pt x="33" y="12"/>
                    <a:pt x="18" y="24"/>
                  </a:cubicBezTo>
                  <a:cubicBezTo>
                    <a:pt x="18" y="24"/>
                    <a:pt x="14" y="26"/>
                    <a:pt x="16" y="3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9"/>
                    <a:pt x="34" y="67"/>
                    <a:pt x="34" y="67"/>
                  </a:cubicBezTo>
                  <a:cubicBezTo>
                    <a:pt x="34" y="67"/>
                    <a:pt x="35" y="67"/>
                    <a:pt x="37" y="66"/>
                  </a:cubicBezTo>
                  <a:cubicBezTo>
                    <a:pt x="71" y="48"/>
                    <a:pt x="113" y="48"/>
                    <a:pt x="113" y="48"/>
                  </a:cubicBezTo>
                  <a:cubicBezTo>
                    <a:pt x="132" y="48"/>
                    <a:pt x="147" y="52"/>
                    <a:pt x="157" y="59"/>
                  </a:cubicBezTo>
                  <a:cubicBezTo>
                    <a:pt x="166" y="67"/>
                    <a:pt x="171" y="78"/>
                    <a:pt x="171" y="101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56" y="106"/>
                    <a:pt x="142" y="105"/>
                    <a:pt x="142" y="105"/>
                  </a:cubicBezTo>
                  <a:close/>
                  <a:moveTo>
                    <a:pt x="72" y="228"/>
                  </a:moveTo>
                  <a:cubicBezTo>
                    <a:pt x="66" y="223"/>
                    <a:pt x="65" y="221"/>
                    <a:pt x="62" y="218"/>
                  </a:cubicBezTo>
                  <a:cubicBezTo>
                    <a:pt x="59" y="212"/>
                    <a:pt x="57" y="205"/>
                    <a:pt x="57" y="195"/>
                  </a:cubicBezTo>
                  <a:cubicBezTo>
                    <a:pt x="57" y="180"/>
                    <a:pt x="62" y="169"/>
                    <a:pt x="73" y="161"/>
                  </a:cubicBezTo>
                  <a:cubicBezTo>
                    <a:pt x="73" y="161"/>
                    <a:pt x="88" y="148"/>
                    <a:pt x="123" y="148"/>
                  </a:cubicBezTo>
                  <a:cubicBezTo>
                    <a:pt x="149" y="149"/>
                    <a:pt x="171" y="152"/>
                    <a:pt x="171" y="15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49" y="237"/>
                    <a:pt x="124" y="238"/>
                  </a:cubicBezTo>
                  <a:cubicBezTo>
                    <a:pt x="88" y="240"/>
                    <a:pt x="72" y="228"/>
                    <a:pt x="72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5162" y="1676"/>
              <a:ext cx="386" cy="653"/>
            </a:xfrm>
            <a:custGeom>
              <a:avLst/>
              <a:gdLst/>
              <a:ahLst/>
              <a:cxnLst/>
              <a:rect l="l" t="t" r="r" b="b"/>
              <a:pathLst>
                <a:path w="163" h="276" extrusionOk="0">
                  <a:moveTo>
                    <a:pt x="162" y="13"/>
                  </a:moveTo>
                  <a:cubicBezTo>
                    <a:pt x="163" y="9"/>
                    <a:pt x="161" y="7"/>
                    <a:pt x="159" y="7"/>
                  </a:cubicBezTo>
                  <a:cubicBezTo>
                    <a:pt x="156" y="5"/>
                    <a:pt x="142" y="2"/>
                    <a:pt x="130" y="2"/>
                  </a:cubicBezTo>
                  <a:cubicBezTo>
                    <a:pt x="108" y="0"/>
                    <a:pt x="96" y="4"/>
                    <a:pt x="85" y="9"/>
                  </a:cubicBezTo>
                  <a:cubicBezTo>
                    <a:pt x="74" y="14"/>
                    <a:pt x="62" y="22"/>
                    <a:pt x="55" y="3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6"/>
                    <a:pt x="53" y="4"/>
                    <a:pt x="5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9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3"/>
                    <a:pt x="3" y="276"/>
                    <a:pt x="6" y="276"/>
                  </a:cubicBezTo>
                  <a:cubicBezTo>
                    <a:pt x="52" y="276"/>
                    <a:pt x="52" y="276"/>
                    <a:pt x="52" y="276"/>
                  </a:cubicBezTo>
                  <a:cubicBezTo>
                    <a:pt x="55" y="276"/>
                    <a:pt x="57" y="273"/>
                    <a:pt x="57" y="27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23"/>
                    <a:pt x="59" y="105"/>
                    <a:pt x="63" y="94"/>
                  </a:cubicBezTo>
                  <a:cubicBezTo>
                    <a:pt x="67" y="83"/>
                    <a:pt x="72" y="75"/>
                    <a:pt x="78" y="68"/>
                  </a:cubicBezTo>
                  <a:cubicBezTo>
                    <a:pt x="85" y="62"/>
                    <a:pt x="92" y="58"/>
                    <a:pt x="100" y="55"/>
                  </a:cubicBezTo>
                  <a:cubicBezTo>
                    <a:pt x="108" y="53"/>
                    <a:pt x="117" y="52"/>
                    <a:pt x="123" y="52"/>
                  </a:cubicBezTo>
                  <a:cubicBezTo>
                    <a:pt x="132" y="52"/>
                    <a:pt x="142" y="54"/>
                    <a:pt x="142" y="54"/>
                  </a:cubicBezTo>
                  <a:cubicBezTo>
                    <a:pt x="146" y="55"/>
                    <a:pt x="148" y="53"/>
                    <a:pt x="149" y="50"/>
                  </a:cubicBezTo>
                  <a:cubicBezTo>
                    <a:pt x="152" y="42"/>
                    <a:pt x="160" y="18"/>
                    <a:pt x="16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3807" y="1406"/>
              <a:ext cx="728" cy="1219"/>
            </a:xfrm>
            <a:custGeom>
              <a:avLst/>
              <a:gdLst/>
              <a:ahLst/>
              <a:cxnLst/>
              <a:rect l="l" t="t" r="r" b="b"/>
              <a:pathLst>
                <a:path w="308" h="515" extrusionOk="0">
                  <a:moveTo>
                    <a:pt x="303" y="6"/>
                  </a:moveTo>
                  <a:cubicBezTo>
                    <a:pt x="298" y="4"/>
                    <a:pt x="293" y="3"/>
                    <a:pt x="286" y="2"/>
                  </a:cubicBezTo>
                  <a:cubicBezTo>
                    <a:pt x="279" y="1"/>
                    <a:pt x="271" y="0"/>
                    <a:pt x="262" y="0"/>
                  </a:cubicBezTo>
                  <a:cubicBezTo>
                    <a:pt x="231" y="0"/>
                    <a:pt x="206" y="9"/>
                    <a:pt x="188" y="27"/>
                  </a:cubicBezTo>
                  <a:cubicBezTo>
                    <a:pt x="171" y="44"/>
                    <a:pt x="159" y="71"/>
                    <a:pt x="153" y="106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1" y="118"/>
                    <a:pt x="106" y="118"/>
                    <a:pt x="105" y="123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98" y="163"/>
                    <a:pt x="100" y="165"/>
                    <a:pt x="104" y="165"/>
                  </a:cubicBezTo>
                  <a:cubicBezTo>
                    <a:pt x="143" y="165"/>
                    <a:pt x="143" y="165"/>
                    <a:pt x="143" y="165"/>
                  </a:cubicBezTo>
                  <a:cubicBezTo>
                    <a:pt x="104" y="384"/>
                    <a:pt x="104" y="384"/>
                    <a:pt x="104" y="384"/>
                  </a:cubicBezTo>
                  <a:cubicBezTo>
                    <a:pt x="101" y="402"/>
                    <a:pt x="97" y="416"/>
                    <a:pt x="93" y="427"/>
                  </a:cubicBezTo>
                  <a:cubicBezTo>
                    <a:pt x="89" y="438"/>
                    <a:pt x="86" y="446"/>
                    <a:pt x="81" y="452"/>
                  </a:cubicBezTo>
                  <a:cubicBezTo>
                    <a:pt x="77" y="458"/>
                    <a:pt x="72" y="462"/>
                    <a:pt x="65" y="464"/>
                  </a:cubicBezTo>
                  <a:cubicBezTo>
                    <a:pt x="59" y="466"/>
                    <a:pt x="52" y="467"/>
                    <a:pt x="44" y="467"/>
                  </a:cubicBezTo>
                  <a:cubicBezTo>
                    <a:pt x="40" y="467"/>
                    <a:pt x="35" y="467"/>
                    <a:pt x="30" y="466"/>
                  </a:cubicBezTo>
                  <a:cubicBezTo>
                    <a:pt x="26" y="465"/>
                    <a:pt x="24" y="464"/>
                    <a:pt x="21" y="463"/>
                  </a:cubicBezTo>
                  <a:cubicBezTo>
                    <a:pt x="21" y="463"/>
                    <a:pt x="16" y="461"/>
                    <a:pt x="15" y="466"/>
                  </a:cubicBezTo>
                  <a:cubicBezTo>
                    <a:pt x="13" y="469"/>
                    <a:pt x="3" y="498"/>
                    <a:pt x="2" y="501"/>
                  </a:cubicBezTo>
                  <a:cubicBezTo>
                    <a:pt x="0" y="505"/>
                    <a:pt x="2" y="507"/>
                    <a:pt x="4" y="508"/>
                  </a:cubicBezTo>
                  <a:cubicBezTo>
                    <a:pt x="10" y="510"/>
                    <a:pt x="13" y="511"/>
                    <a:pt x="20" y="513"/>
                  </a:cubicBezTo>
                  <a:cubicBezTo>
                    <a:pt x="30" y="515"/>
                    <a:pt x="38" y="515"/>
                    <a:pt x="46" y="515"/>
                  </a:cubicBezTo>
                  <a:cubicBezTo>
                    <a:pt x="62" y="515"/>
                    <a:pt x="77" y="513"/>
                    <a:pt x="89" y="509"/>
                  </a:cubicBezTo>
                  <a:cubicBezTo>
                    <a:pt x="101" y="504"/>
                    <a:pt x="112" y="496"/>
                    <a:pt x="121" y="486"/>
                  </a:cubicBezTo>
                  <a:cubicBezTo>
                    <a:pt x="132" y="475"/>
                    <a:pt x="138" y="463"/>
                    <a:pt x="144" y="447"/>
                  </a:cubicBezTo>
                  <a:cubicBezTo>
                    <a:pt x="150" y="431"/>
                    <a:pt x="155" y="411"/>
                    <a:pt x="159" y="388"/>
                  </a:cubicBezTo>
                  <a:cubicBezTo>
                    <a:pt x="199" y="165"/>
                    <a:pt x="199" y="165"/>
                    <a:pt x="199" y="165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7" y="165"/>
                    <a:pt x="261" y="165"/>
                    <a:pt x="262" y="160"/>
                  </a:cubicBezTo>
                  <a:cubicBezTo>
                    <a:pt x="269" y="123"/>
                    <a:pt x="269" y="123"/>
                    <a:pt x="269" y="123"/>
                  </a:cubicBezTo>
                  <a:cubicBezTo>
                    <a:pt x="269" y="120"/>
                    <a:pt x="268" y="118"/>
                    <a:pt x="263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8" y="117"/>
                    <a:pt x="210" y="97"/>
                    <a:pt x="217" y="78"/>
                  </a:cubicBezTo>
                  <a:cubicBezTo>
                    <a:pt x="219" y="70"/>
                    <a:pt x="224" y="64"/>
                    <a:pt x="229" y="60"/>
                  </a:cubicBezTo>
                  <a:cubicBezTo>
                    <a:pt x="233" y="55"/>
                    <a:pt x="238" y="52"/>
                    <a:pt x="243" y="51"/>
                  </a:cubicBezTo>
                  <a:cubicBezTo>
                    <a:pt x="249" y="49"/>
                    <a:pt x="255" y="48"/>
                    <a:pt x="262" y="48"/>
                  </a:cubicBezTo>
                  <a:cubicBezTo>
                    <a:pt x="267" y="48"/>
                    <a:pt x="273" y="48"/>
                    <a:pt x="277" y="49"/>
                  </a:cubicBezTo>
                  <a:cubicBezTo>
                    <a:pt x="282" y="50"/>
                    <a:pt x="284" y="51"/>
                    <a:pt x="286" y="51"/>
                  </a:cubicBezTo>
                  <a:cubicBezTo>
                    <a:pt x="291" y="53"/>
                    <a:pt x="292" y="52"/>
                    <a:pt x="293" y="49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8" y="8"/>
                    <a:pt x="305" y="6"/>
                    <a:pt x="30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2542" y="1421"/>
              <a:ext cx="132" cy="908"/>
            </a:xfrm>
            <a:custGeom>
              <a:avLst/>
              <a:gdLst/>
              <a:ahLst/>
              <a:cxnLst/>
              <a:rect l="l" t="t" r="r" b="b"/>
              <a:pathLst>
                <a:path w="56" h="384" extrusionOk="0">
                  <a:moveTo>
                    <a:pt x="56" y="378"/>
                  </a:moveTo>
                  <a:cubicBezTo>
                    <a:pt x="56" y="381"/>
                    <a:pt x="54" y="384"/>
                    <a:pt x="51" y="384"/>
                  </a:cubicBezTo>
                  <a:cubicBezTo>
                    <a:pt x="5" y="384"/>
                    <a:pt x="5" y="384"/>
                    <a:pt x="5" y="384"/>
                  </a:cubicBezTo>
                  <a:cubicBezTo>
                    <a:pt x="2" y="384"/>
                    <a:pt x="0" y="381"/>
                    <a:pt x="0" y="3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2"/>
                    <a:pt x="56" y="5"/>
                  </a:cubicBezTo>
                  <a:lnTo>
                    <a:pt x="56" y="3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28"/>
          <p:cNvSpPr txBox="1">
            <a:spLocks noGrp="1"/>
          </p:cNvSpPr>
          <p:nvPr>
            <p:ph type="body" idx="2"/>
          </p:nvPr>
        </p:nvSpPr>
        <p:spPr>
          <a:xfrm>
            <a:off x="253813" y="1201299"/>
            <a:ext cx="8640000" cy="3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0" rIns="0" bIns="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Char char="​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Char char="​"/>
              <a:defRPr>
                <a:solidFill>
                  <a:schemeClr val="lt1"/>
                </a:solidFill>
              </a:defRPr>
            </a:lvl4pPr>
            <a:lvl5pPr marL="2286000" lvl="4" indent="-2794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00"/>
              <a:buChar char="​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ftr" idx="11"/>
          </p:nvPr>
        </p:nvSpPr>
        <p:spPr>
          <a:xfrm>
            <a:off x="250367" y="4703181"/>
            <a:ext cx="8054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_slide">
  <p:cSld name="Thank You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9"/>
          <p:cNvGrpSpPr/>
          <p:nvPr/>
        </p:nvGrpSpPr>
        <p:grpSpPr>
          <a:xfrm>
            <a:off x="2672294" y="1942901"/>
            <a:ext cx="1898989" cy="1328500"/>
            <a:chOff x="267" y="-340"/>
            <a:chExt cx="7145" cy="5000"/>
          </a:xfrm>
        </p:grpSpPr>
        <p:sp>
          <p:nvSpPr>
            <p:cNvPr id="153" name="Google Shape;153;p29"/>
            <p:cNvSpPr/>
            <p:nvPr/>
          </p:nvSpPr>
          <p:spPr>
            <a:xfrm>
              <a:off x="267" y="-340"/>
              <a:ext cx="7145" cy="5000"/>
            </a:xfrm>
            <a:custGeom>
              <a:avLst/>
              <a:gdLst/>
              <a:ahLst/>
              <a:cxnLst/>
              <a:rect l="l" t="t" r="r" b="b"/>
              <a:pathLst>
                <a:path w="3021" h="2114" extrusionOk="0">
                  <a:moveTo>
                    <a:pt x="1257" y="230"/>
                  </a:moveTo>
                  <a:cubicBezTo>
                    <a:pt x="1355" y="129"/>
                    <a:pt x="1490" y="66"/>
                    <a:pt x="1640" y="66"/>
                  </a:cubicBezTo>
                  <a:cubicBezTo>
                    <a:pt x="1840" y="66"/>
                    <a:pt x="2014" y="177"/>
                    <a:pt x="2106" y="342"/>
                  </a:cubicBezTo>
                  <a:cubicBezTo>
                    <a:pt x="2187" y="306"/>
                    <a:pt x="2276" y="286"/>
                    <a:pt x="2369" y="286"/>
                  </a:cubicBezTo>
                  <a:cubicBezTo>
                    <a:pt x="2729" y="286"/>
                    <a:pt x="3021" y="580"/>
                    <a:pt x="3021" y="943"/>
                  </a:cubicBezTo>
                  <a:cubicBezTo>
                    <a:pt x="3021" y="1306"/>
                    <a:pt x="2729" y="1600"/>
                    <a:pt x="2369" y="1600"/>
                  </a:cubicBezTo>
                  <a:cubicBezTo>
                    <a:pt x="2326" y="1600"/>
                    <a:pt x="2283" y="1595"/>
                    <a:pt x="2241" y="1587"/>
                  </a:cubicBezTo>
                  <a:cubicBezTo>
                    <a:pt x="2160" y="1733"/>
                    <a:pt x="2004" y="1831"/>
                    <a:pt x="1826" y="1831"/>
                  </a:cubicBezTo>
                  <a:cubicBezTo>
                    <a:pt x="1751" y="1831"/>
                    <a:pt x="1680" y="1814"/>
                    <a:pt x="1618" y="1783"/>
                  </a:cubicBezTo>
                  <a:cubicBezTo>
                    <a:pt x="1535" y="1977"/>
                    <a:pt x="1342" y="2114"/>
                    <a:pt x="1118" y="2114"/>
                  </a:cubicBezTo>
                  <a:cubicBezTo>
                    <a:pt x="884" y="2114"/>
                    <a:pt x="685" y="1966"/>
                    <a:pt x="608" y="1758"/>
                  </a:cubicBezTo>
                  <a:cubicBezTo>
                    <a:pt x="575" y="1765"/>
                    <a:pt x="540" y="1769"/>
                    <a:pt x="504" y="1769"/>
                  </a:cubicBezTo>
                  <a:cubicBezTo>
                    <a:pt x="226" y="1769"/>
                    <a:pt x="0" y="1541"/>
                    <a:pt x="0" y="1260"/>
                  </a:cubicBezTo>
                  <a:cubicBezTo>
                    <a:pt x="0" y="1071"/>
                    <a:pt x="102" y="907"/>
                    <a:pt x="252" y="819"/>
                  </a:cubicBezTo>
                  <a:cubicBezTo>
                    <a:pt x="221" y="747"/>
                    <a:pt x="204" y="668"/>
                    <a:pt x="204" y="586"/>
                  </a:cubicBezTo>
                  <a:cubicBezTo>
                    <a:pt x="204" y="262"/>
                    <a:pt x="467" y="0"/>
                    <a:pt x="791" y="0"/>
                  </a:cubicBezTo>
                  <a:cubicBezTo>
                    <a:pt x="981" y="0"/>
                    <a:pt x="1150" y="90"/>
                    <a:pt x="1257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9"/>
            <p:cNvSpPr/>
            <p:nvPr/>
          </p:nvSpPr>
          <p:spPr>
            <a:xfrm>
              <a:off x="1298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6" y="211"/>
                    <a:pt x="22" y="209"/>
                  </a:cubicBezTo>
                  <a:cubicBezTo>
                    <a:pt x="20" y="208"/>
                    <a:pt x="16" y="206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3443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5" y="212"/>
                    <a:pt x="22" y="209"/>
                  </a:cubicBezTo>
                  <a:cubicBezTo>
                    <a:pt x="21" y="209"/>
                    <a:pt x="16" y="207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4455" y="1671"/>
              <a:ext cx="596" cy="672"/>
            </a:xfrm>
            <a:custGeom>
              <a:avLst/>
              <a:gdLst/>
              <a:ahLst/>
              <a:cxnLst/>
              <a:rect l="l" t="t" r="r" b="b"/>
              <a:pathLst>
                <a:path w="252" h="284" extrusionOk="0">
                  <a:moveTo>
                    <a:pt x="245" y="87"/>
                  </a:moveTo>
                  <a:cubicBezTo>
                    <a:pt x="240" y="69"/>
                    <a:pt x="232" y="54"/>
                    <a:pt x="221" y="42"/>
                  </a:cubicBezTo>
                  <a:cubicBezTo>
                    <a:pt x="211" y="29"/>
                    <a:pt x="197" y="19"/>
                    <a:pt x="181" y="12"/>
                  </a:cubicBezTo>
                  <a:cubicBezTo>
                    <a:pt x="166" y="4"/>
                    <a:pt x="147" y="0"/>
                    <a:pt x="126" y="0"/>
                  </a:cubicBezTo>
                  <a:cubicBezTo>
                    <a:pt x="105" y="0"/>
                    <a:pt x="86" y="4"/>
                    <a:pt x="71" y="12"/>
                  </a:cubicBezTo>
                  <a:cubicBezTo>
                    <a:pt x="55" y="19"/>
                    <a:pt x="41" y="29"/>
                    <a:pt x="31" y="42"/>
                  </a:cubicBezTo>
                  <a:cubicBezTo>
                    <a:pt x="20" y="54"/>
                    <a:pt x="12" y="69"/>
                    <a:pt x="7" y="87"/>
                  </a:cubicBezTo>
                  <a:cubicBezTo>
                    <a:pt x="2" y="104"/>
                    <a:pt x="0" y="122"/>
                    <a:pt x="0" y="142"/>
                  </a:cubicBezTo>
                  <a:cubicBezTo>
                    <a:pt x="0" y="162"/>
                    <a:pt x="2" y="181"/>
                    <a:pt x="7" y="198"/>
                  </a:cubicBezTo>
                  <a:cubicBezTo>
                    <a:pt x="12" y="215"/>
                    <a:pt x="20" y="230"/>
                    <a:pt x="31" y="243"/>
                  </a:cubicBezTo>
                  <a:cubicBezTo>
                    <a:pt x="41" y="255"/>
                    <a:pt x="55" y="265"/>
                    <a:pt x="71" y="273"/>
                  </a:cubicBezTo>
                  <a:cubicBezTo>
                    <a:pt x="86" y="280"/>
                    <a:pt x="105" y="284"/>
                    <a:pt x="126" y="284"/>
                  </a:cubicBezTo>
                  <a:cubicBezTo>
                    <a:pt x="147" y="284"/>
                    <a:pt x="166" y="280"/>
                    <a:pt x="181" y="273"/>
                  </a:cubicBezTo>
                  <a:cubicBezTo>
                    <a:pt x="197" y="265"/>
                    <a:pt x="211" y="255"/>
                    <a:pt x="221" y="243"/>
                  </a:cubicBezTo>
                  <a:cubicBezTo>
                    <a:pt x="232" y="230"/>
                    <a:pt x="240" y="215"/>
                    <a:pt x="245" y="198"/>
                  </a:cubicBezTo>
                  <a:cubicBezTo>
                    <a:pt x="250" y="181"/>
                    <a:pt x="252" y="162"/>
                    <a:pt x="252" y="142"/>
                  </a:cubicBezTo>
                  <a:cubicBezTo>
                    <a:pt x="252" y="122"/>
                    <a:pt x="250" y="104"/>
                    <a:pt x="245" y="87"/>
                  </a:cubicBezTo>
                  <a:moveTo>
                    <a:pt x="193" y="142"/>
                  </a:moveTo>
                  <a:cubicBezTo>
                    <a:pt x="193" y="172"/>
                    <a:pt x="187" y="196"/>
                    <a:pt x="176" y="213"/>
                  </a:cubicBezTo>
                  <a:cubicBezTo>
                    <a:pt x="165" y="229"/>
                    <a:pt x="149" y="237"/>
                    <a:pt x="126" y="237"/>
                  </a:cubicBezTo>
                  <a:cubicBezTo>
                    <a:pt x="103" y="237"/>
                    <a:pt x="87" y="229"/>
                    <a:pt x="76" y="213"/>
                  </a:cubicBezTo>
                  <a:cubicBezTo>
                    <a:pt x="65" y="196"/>
                    <a:pt x="60" y="172"/>
                    <a:pt x="60" y="142"/>
                  </a:cubicBezTo>
                  <a:cubicBezTo>
                    <a:pt x="60" y="112"/>
                    <a:pt x="65" y="89"/>
                    <a:pt x="76" y="72"/>
                  </a:cubicBezTo>
                  <a:cubicBezTo>
                    <a:pt x="87" y="56"/>
                    <a:pt x="103" y="48"/>
                    <a:pt x="126" y="48"/>
                  </a:cubicBezTo>
                  <a:cubicBezTo>
                    <a:pt x="149" y="48"/>
                    <a:pt x="165" y="56"/>
                    <a:pt x="176" y="72"/>
                  </a:cubicBezTo>
                  <a:cubicBezTo>
                    <a:pt x="187" y="89"/>
                    <a:pt x="193" y="112"/>
                    <a:pt x="193" y="1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5566" y="1671"/>
              <a:ext cx="507" cy="670"/>
            </a:xfrm>
            <a:custGeom>
              <a:avLst/>
              <a:gdLst/>
              <a:ahLst/>
              <a:cxnLst/>
              <a:rect l="l" t="t" r="r" b="b"/>
              <a:pathLst>
                <a:path w="214" h="283" extrusionOk="0">
                  <a:moveTo>
                    <a:pt x="199" y="229"/>
                  </a:moveTo>
                  <a:cubicBezTo>
                    <a:pt x="198" y="224"/>
                    <a:pt x="193" y="226"/>
                    <a:pt x="193" y="226"/>
                  </a:cubicBezTo>
                  <a:cubicBezTo>
                    <a:pt x="185" y="229"/>
                    <a:pt x="177" y="231"/>
                    <a:pt x="169" y="233"/>
                  </a:cubicBezTo>
                  <a:cubicBezTo>
                    <a:pt x="160" y="234"/>
                    <a:pt x="151" y="235"/>
                    <a:pt x="140" y="235"/>
                  </a:cubicBezTo>
                  <a:cubicBezTo>
                    <a:pt x="115" y="235"/>
                    <a:pt x="95" y="227"/>
                    <a:pt x="81" y="213"/>
                  </a:cubicBezTo>
                  <a:cubicBezTo>
                    <a:pt x="67" y="198"/>
                    <a:pt x="59" y="174"/>
                    <a:pt x="59" y="142"/>
                  </a:cubicBezTo>
                  <a:cubicBezTo>
                    <a:pt x="59" y="113"/>
                    <a:pt x="66" y="91"/>
                    <a:pt x="79" y="74"/>
                  </a:cubicBezTo>
                  <a:cubicBezTo>
                    <a:pt x="91" y="57"/>
                    <a:pt x="111" y="49"/>
                    <a:pt x="136" y="49"/>
                  </a:cubicBezTo>
                  <a:cubicBezTo>
                    <a:pt x="158" y="49"/>
                    <a:pt x="174" y="51"/>
                    <a:pt x="191" y="56"/>
                  </a:cubicBezTo>
                  <a:cubicBezTo>
                    <a:pt x="191" y="56"/>
                    <a:pt x="195" y="58"/>
                    <a:pt x="197" y="53"/>
                  </a:cubicBezTo>
                  <a:cubicBezTo>
                    <a:pt x="201" y="40"/>
                    <a:pt x="205" y="31"/>
                    <a:pt x="210" y="18"/>
                  </a:cubicBezTo>
                  <a:cubicBezTo>
                    <a:pt x="211" y="14"/>
                    <a:pt x="208" y="12"/>
                    <a:pt x="206" y="11"/>
                  </a:cubicBezTo>
                  <a:cubicBezTo>
                    <a:pt x="200" y="9"/>
                    <a:pt x="184" y="5"/>
                    <a:pt x="172" y="3"/>
                  </a:cubicBezTo>
                  <a:cubicBezTo>
                    <a:pt x="161" y="1"/>
                    <a:pt x="148" y="0"/>
                    <a:pt x="133" y="0"/>
                  </a:cubicBezTo>
                  <a:cubicBezTo>
                    <a:pt x="111" y="0"/>
                    <a:pt x="92" y="4"/>
                    <a:pt x="75" y="11"/>
                  </a:cubicBezTo>
                  <a:cubicBezTo>
                    <a:pt x="59" y="19"/>
                    <a:pt x="45" y="29"/>
                    <a:pt x="34" y="41"/>
                  </a:cubicBezTo>
                  <a:cubicBezTo>
                    <a:pt x="23" y="54"/>
                    <a:pt x="14" y="69"/>
                    <a:pt x="9" y="86"/>
                  </a:cubicBezTo>
                  <a:cubicBezTo>
                    <a:pt x="3" y="103"/>
                    <a:pt x="0" y="122"/>
                    <a:pt x="0" y="142"/>
                  </a:cubicBezTo>
                  <a:cubicBezTo>
                    <a:pt x="0" y="185"/>
                    <a:pt x="12" y="220"/>
                    <a:pt x="35" y="245"/>
                  </a:cubicBezTo>
                  <a:cubicBezTo>
                    <a:pt x="58" y="270"/>
                    <a:pt x="92" y="283"/>
                    <a:pt x="137" y="283"/>
                  </a:cubicBezTo>
                  <a:cubicBezTo>
                    <a:pt x="163" y="283"/>
                    <a:pt x="190" y="278"/>
                    <a:pt x="210" y="270"/>
                  </a:cubicBezTo>
                  <a:cubicBezTo>
                    <a:pt x="210" y="270"/>
                    <a:pt x="214" y="268"/>
                    <a:pt x="212" y="264"/>
                  </a:cubicBezTo>
                  <a:lnTo>
                    <a:pt x="199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6108" y="1671"/>
              <a:ext cx="582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2793" y="1671"/>
              <a:ext cx="581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1870" y="1671"/>
              <a:ext cx="537" cy="672"/>
            </a:xfrm>
            <a:custGeom>
              <a:avLst/>
              <a:gdLst/>
              <a:ahLst/>
              <a:cxnLst/>
              <a:rect l="l" t="t" r="r" b="b"/>
              <a:pathLst>
                <a:path w="227" h="284" extrusionOk="0">
                  <a:moveTo>
                    <a:pt x="142" y="105"/>
                  </a:moveTo>
                  <a:cubicBezTo>
                    <a:pt x="135" y="105"/>
                    <a:pt x="126" y="104"/>
                    <a:pt x="115" y="104"/>
                  </a:cubicBezTo>
                  <a:cubicBezTo>
                    <a:pt x="100" y="104"/>
                    <a:pt x="85" y="106"/>
                    <a:pt x="72" y="110"/>
                  </a:cubicBezTo>
                  <a:cubicBezTo>
                    <a:pt x="58" y="114"/>
                    <a:pt x="46" y="119"/>
                    <a:pt x="35" y="127"/>
                  </a:cubicBezTo>
                  <a:cubicBezTo>
                    <a:pt x="24" y="134"/>
                    <a:pt x="16" y="144"/>
                    <a:pt x="10" y="156"/>
                  </a:cubicBezTo>
                  <a:cubicBezTo>
                    <a:pt x="4" y="167"/>
                    <a:pt x="0" y="181"/>
                    <a:pt x="0" y="196"/>
                  </a:cubicBezTo>
                  <a:cubicBezTo>
                    <a:pt x="0" y="212"/>
                    <a:pt x="3" y="225"/>
                    <a:pt x="8" y="236"/>
                  </a:cubicBezTo>
                  <a:cubicBezTo>
                    <a:pt x="14" y="247"/>
                    <a:pt x="21" y="256"/>
                    <a:pt x="31" y="263"/>
                  </a:cubicBezTo>
                  <a:cubicBezTo>
                    <a:pt x="41" y="270"/>
                    <a:pt x="53" y="276"/>
                    <a:pt x="67" y="279"/>
                  </a:cubicBezTo>
                  <a:cubicBezTo>
                    <a:pt x="81" y="282"/>
                    <a:pt x="96" y="284"/>
                    <a:pt x="113" y="284"/>
                  </a:cubicBezTo>
                  <a:cubicBezTo>
                    <a:pt x="131" y="284"/>
                    <a:pt x="149" y="282"/>
                    <a:pt x="166" y="279"/>
                  </a:cubicBezTo>
                  <a:cubicBezTo>
                    <a:pt x="184" y="276"/>
                    <a:pt x="205" y="272"/>
                    <a:pt x="210" y="271"/>
                  </a:cubicBezTo>
                  <a:cubicBezTo>
                    <a:pt x="216" y="269"/>
                    <a:pt x="223" y="267"/>
                    <a:pt x="223" y="267"/>
                  </a:cubicBezTo>
                  <a:cubicBezTo>
                    <a:pt x="227" y="266"/>
                    <a:pt x="227" y="262"/>
                    <a:pt x="227" y="26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67"/>
                    <a:pt x="217" y="40"/>
                    <a:pt x="199" y="24"/>
                  </a:cubicBezTo>
                  <a:cubicBezTo>
                    <a:pt x="180" y="8"/>
                    <a:pt x="153" y="0"/>
                    <a:pt x="118" y="0"/>
                  </a:cubicBezTo>
                  <a:cubicBezTo>
                    <a:pt x="105" y="0"/>
                    <a:pt x="84" y="2"/>
                    <a:pt x="72" y="4"/>
                  </a:cubicBezTo>
                  <a:cubicBezTo>
                    <a:pt x="72" y="4"/>
                    <a:pt x="33" y="12"/>
                    <a:pt x="18" y="24"/>
                  </a:cubicBezTo>
                  <a:cubicBezTo>
                    <a:pt x="18" y="24"/>
                    <a:pt x="14" y="26"/>
                    <a:pt x="16" y="3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9"/>
                    <a:pt x="34" y="67"/>
                    <a:pt x="34" y="67"/>
                  </a:cubicBezTo>
                  <a:cubicBezTo>
                    <a:pt x="34" y="67"/>
                    <a:pt x="35" y="67"/>
                    <a:pt x="37" y="66"/>
                  </a:cubicBezTo>
                  <a:cubicBezTo>
                    <a:pt x="71" y="48"/>
                    <a:pt x="113" y="48"/>
                    <a:pt x="113" y="48"/>
                  </a:cubicBezTo>
                  <a:cubicBezTo>
                    <a:pt x="132" y="48"/>
                    <a:pt x="147" y="52"/>
                    <a:pt x="157" y="59"/>
                  </a:cubicBezTo>
                  <a:cubicBezTo>
                    <a:pt x="166" y="67"/>
                    <a:pt x="171" y="78"/>
                    <a:pt x="171" y="101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56" y="106"/>
                    <a:pt x="142" y="105"/>
                    <a:pt x="142" y="105"/>
                  </a:cubicBezTo>
                  <a:close/>
                  <a:moveTo>
                    <a:pt x="72" y="228"/>
                  </a:moveTo>
                  <a:cubicBezTo>
                    <a:pt x="66" y="223"/>
                    <a:pt x="65" y="221"/>
                    <a:pt x="62" y="218"/>
                  </a:cubicBezTo>
                  <a:cubicBezTo>
                    <a:pt x="59" y="212"/>
                    <a:pt x="57" y="205"/>
                    <a:pt x="57" y="195"/>
                  </a:cubicBezTo>
                  <a:cubicBezTo>
                    <a:pt x="57" y="180"/>
                    <a:pt x="62" y="169"/>
                    <a:pt x="73" y="161"/>
                  </a:cubicBezTo>
                  <a:cubicBezTo>
                    <a:pt x="73" y="161"/>
                    <a:pt x="88" y="148"/>
                    <a:pt x="123" y="148"/>
                  </a:cubicBezTo>
                  <a:cubicBezTo>
                    <a:pt x="149" y="149"/>
                    <a:pt x="171" y="152"/>
                    <a:pt x="171" y="15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49" y="237"/>
                    <a:pt x="124" y="238"/>
                  </a:cubicBezTo>
                  <a:cubicBezTo>
                    <a:pt x="88" y="240"/>
                    <a:pt x="72" y="228"/>
                    <a:pt x="72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5162" y="1676"/>
              <a:ext cx="386" cy="653"/>
            </a:xfrm>
            <a:custGeom>
              <a:avLst/>
              <a:gdLst/>
              <a:ahLst/>
              <a:cxnLst/>
              <a:rect l="l" t="t" r="r" b="b"/>
              <a:pathLst>
                <a:path w="163" h="276" extrusionOk="0">
                  <a:moveTo>
                    <a:pt x="162" y="13"/>
                  </a:moveTo>
                  <a:cubicBezTo>
                    <a:pt x="163" y="9"/>
                    <a:pt x="161" y="7"/>
                    <a:pt x="159" y="7"/>
                  </a:cubicBezTo>
                  <a:cubicBezTo>
                    <a:pt x="156" y="5"/>
                    <a:pt x="142" y="2"/>
                    <a:pt x="130" y="2"/>
                  </a:cubicBezTo>
                  <a:cubicBezTo>
                    <a:pt x="108" y="0"/>
                    <a:pt x="96" y="4"/>
                    <a:pt x="85" y="9"/>
                  </a:cubicBezTo>
                  <a:cubicBezTo>
                    <a:pt x="74" y="14"/>
                    <a:pt x="62" y="22"/>
                    <a:pt x="55" y="3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6"/>
                    <a:pt x="53" y="4"/>
                    <a:pt x="5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9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3"/>
                    <a:pt x="3" y="276"/>
                    <a:pt x="6" y="276"/>
                  </a:cubicBezTo>
                  <a:cubicBezTo>
                    <a:pt x="52" y="276"/>
                    <a:pt x="52" y="276"/>
                    <a:pt x="52" y="276"/>
                  </a:cubicBezTo>
                  <a:cubicBezTo>
                    <a:pt x="55" y="276"/>
                    <a:pt x="57" y="273"/>
                    <a:pt x="57" y="27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23"/>
                    <a:pt x="59" y="105"/>
                    <a:pt x="63" y="94"/>
                  </a:cubicBezTo>
                  <a:cubicBezTo>
                    <a:pt x="67" y="83"/>
                    <a:pt x="72" y="75"/>
                    <a:pt x="78" y="68"/>
                  </a:cubicBezTo>
                  <a:cubicBezTo>
                    <a:pt x="85" y="62"/>
                    <a:pt x="92" y="58"/>
                    <a:pt x="100" y="55"/>
                  </a:cubicBezTo>
                  <a:cubicBezTo>
                    <a:pt x="108" y="53"/>
                    <a:pt x="117" y="52"/>
                    <a:pt x="123" y="52"/>
                  </a:cubicBezTo>
                  <a:cubicBezTo>
                    <a:pt x="132" y="52"/>
                    <a:pt x="142" y="54"/>
                    <a:pt x="142" y="54"/>
                  </a:cubicBezTo>
                  <a:cubicBezTo>
                    <a:pt x="146" y="55"/>
                    <a:pt x="148" y="53"/>
                    <a:pt x="149" y="50"/>
                  </a:cubicBezTo>
                  <a:cubicBezTo>
                    <a:pt x="152" y="42"/>
                    <a:pt x="160" y="18"/>
                    <a:pt x="16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3807" y="1406"/>
              <a:ext cx="728" cy="1219"/>
            </a:xfrm>
            <a:custGeom>
              <a:avLst/>
              <a:gdLst/>
              <a:ahLst/>
              <a:cxnLst/>
              <a:rect l="l" t="t" r="r" b="b"/>
              <a:pathLst>
                <a:path w="308" h="515" extrusionOk="0">
                  <a:moveTo>
                    <a:pt x="303" y="6"/>
                  </a:moveTo>
                  <a:cubicBezTo>
                    <a:pt x="298" y="4"/>
                    <a:pt x="293" y="3"/>
                    <a:pt x="286" y="2"/>
                  </a:cubicBezTo>
                  <a:cubicBezTo>
                    <a:pt x="279" y="1"/>
                    <a:pt x="271" y="0"/>
                    <a:pt x="262" y="0"/>
                  </a:cubicBezTo>
                  <a:cubicBezTo>
                    <a:pt x="231" y="0"/>
                    <a:pt x="206" y="9"/>
                    <a:pt x="188" y="27"/>
                  </a:cubicBezTo>
                  <a:cubicBezTo>
                    <a:pt x="171" y="44"/>
                    <a:pt x="159" y="71"/>
                    <a:pt x="153" y="106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1" y="118"/>
                    <a:pt x="106" y="118"/>
                    <a:pt x="105" y="123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98" y="163"/>
                    <a:pt x="100" y="165"/>
                    <a:pt x="104" y="165"/>
                  </a:cubicBezTo>
                  <a:cubicBezTo>
                    <a:pt x="143" y="165"/>
                    <a:pt x="143" y="165"/>
                    <a:pt x="143" y="165"/>
                  </a:cubicBezTo>
                  <a:cubicBezTo>
                    <a:pt x="104" y="384"/>
                    <a:pt x="104" y="384"/>
                    <a:pt x="104" y="384"/>
                  </a:cubicBezTo>
                  <a:cubicBezTo>
                    <a:pt x="101" y="402"/>
                    <a:pt x="97" y="416"/>
                    <a:pt x="93" y="427"/>
                  </a:cubicBezTo>
                  <a:cubicBezTo>
                    <a:pt x="89" y="438"/>
                    <a:pt x="86" y="446"/>
                    <a:pt x="81" y="452"/>
                  </a:cubicBezTo>
                  <a:cubicBezTo>
                    <a:pt x="77" y="458"/>
                    <a:pt x="72" y="462"/>
                    <a:pt x="65" y="464"/>
                  </a:cubicBezTo>
                  <a:cubicBezTo>
                    <a:pt x="59" y="466"/>
                    <a:pt x="52" y="467"/>
                    <a:pt x="44" y="467"/>
                  </a:cubicBezTo>
                  <a:cubicBezTo>
                    <a:pt x="40" y="467"/>
                    <a:pt x="35" y="467"/>
                    <a:pt x="30" y="466"/>
                  </a:cubicBezTo>
                  <a:cubicBezTo>
                    <a:pt x="26" y="465"/>
                    <a:pt x="24" y="464"/>
                    <a:pt x="21" y="463"/>
                  </a:cubicBezTo>
                  <a:cubicBezTo>
                    <a:pt x="21" y="463"/>
                    <a:pt x="16" y="461"/>
                    <a:pt x="15" y="466"/>
                  </a:cubicBezTo>
                  <a:cubicBezTo>
                    <a:pt x="13" y="469"/>
                    <a:pt x="3" y="498"/>
                    <a:pt x="2" y="501"/>
                  </a:cubicBezTo>
                  <a:cubicBezTo>
                    <a:pt x="0" y="505"/>
                    <a:pt x="2" y="507"/>
                    <a:pt x="4" y="508"/>
                  </a:cubicBezTo>
                  <a:cubicBezTo>
                    <a:pt x="10" y="510"/>
                    <a:pt x="13" y="511"/>
                    <a:pt x="20" y="513"/>
                  </a:cubicBezTo>
                  <a:cubicBezTo>
                    <a:pt x="30" y="515"/>
                    <a:pt x="38" y="515"/>
                    <a:pt x="46" y="515"/>
                  </a:cubicBezTo>
                  <a:cubicBezTo>
                    <a:pt x="62" y="515"/>
                    <a:pt x="77" y="513"/>
                    <a:pt x="89" y="509"/>
                  </a:cubicBezTo>
                  <a:cubicBezTo>
                    <a:pt x="101" y="504"/>
                    <a:pt x="112" y="496"/>
                    <a:pt x="121" y="486"/>
                  </a:cubicBezTo>
                  <a:cubicBezTo>
                    <a:pt x="132" y="475"/>
                    <a:pt x="138" y="463"/>
                    <a:pt x="144" y="447"/>
                  </a:cubicBezTo>
                  <a:cubicBezTo>
                    <a:pt x="150" y="431"/>
                    <a:pt x="155" y="411"/>
                    <a:pt x="159" y="388"/>
                  </a:cubicBezTo>
                  <a:cubicBezTo>
                    <a:pt x="199" y="165"/>
                    <a:pt x="199" y="165"/>
                    <a:pt x="199" y="165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7" y="165"/>
                    <a:pt x="261" y="165"/>
                    <a:pt x="262" y="160"/>
                  </a:cubicBezTo>
                  <a:cubicBezTo>
                    <a:pt x="269" y="123"/>
                    <a:pt x="269" y="123"/>
                    <a:pt x="269" y="123"/>
                  </a:cubicBezTo>
                  <a:cubicBezTo>
                    <a:pt x="269" y="120"/>
                    <a:pt x="268" y="118"/>
                    <a:pt x="263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8" y="117"/>
                    <a:pt x="210" y="97"/>
                    <a:pt x="217" y="78"/>
                  </a:cubicBezTo>
                  <a:cubicBezTo>
                    <a:pt x="219" y="70"/>
                    <a:pt x="224" y="64"/>
                    <a:pt x="229" y="60"/>
                  </a:cubicBezTo>
                  <a:cubicBezTo>
                    <a:pt x="233" y="55"/>
                    <a:pt x="238" y="52"/>
                    <a:pt x="243" y="51"/>
                  </a:cubicBezTo>
                  <a:cubicBezTo>
                    <a:pt x="249" y="49"/>
                    <a:pt x="255" y="48"/>
                    <a:pt x="262" y="48"/>
                  </a:cubicBezTo>
                  <a:cubicBezTo>
                    <a:pt x="267" y="48"/>
                    <a:pt x="273" y="48"/>
                    <a:pt x="277" y="49"/>
                  </a:cubicBezTo>
                  <a:cubicBezTo>
                    <a:pt x="282" y="50"/>
                    <a:pt x="284" y="51"/>
                    <a:pt x="286" y="51"/>
                  </a:cubicBezTo>
                  <a:cubicBezTo>
                    <a:pt x="291" y="53"/>
                    <a:pt x="292" y="52"/>
                    <a:pt x="293" y="49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8" y="8"/>
                    <a:pt x="305" y="6"/>
                    <a:pt x="30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2542" y="1421"/>
              <a:ext cx="132" cy="908"/>
            </a:xfrm>
            <a:custGeom>
              <a:avLst/>
              <a:gdLst/>
              <a:ahLst/>
              <a:cxnLst/>
              <a:rect l="l" t="t" r="r" b="b"/>
              <a:pathLst>
                <a:path w="56" h="384" extrusionOk="0">
                  <a:moveTo>
                    <a:pt x="56" y="378"/>
                  </a:moveTo>
                  <a:cubicBezTo>
                    <a:pt x="56" y="381"/>
                    <a:pt x="54" y="384"/>
                    <a:pt x="51" y="384"/>
                  </a:cubicBezTo>
                  <a:cubicBezTo>
                    <a:pt x="5" y="384"/>
                    <a:pt x="5" y="384"/>
                    <a:pt x="5" y="384"/>
                  </a:cubicBezTo>
                  <a:cubicBezTo>
                    <a:pt x="2" y="384"/>
                    <a:pt x="0" y="381"/>
                    <a:pt x="0" y="3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2"/>
                    <a:pt x="56" y="5"/>
                  </a:cubicBezTo>
                  <a:lnTo>
                    <a:pt x="56" y="3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4" name="Google Shape;16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0166" y="2839696"/>
            <a:ext cx="1934097" cy="197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-75237"/>
            <a:ext cx="355225" cy="35513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9"/>
          <p:cNvSpPr/>
          <p:nvPr/>
        </p:nvSpPr>
        <p:spPr>
          <a:xfrm>
            <a:off x="-739492" y="-121700"/>
            <a:ext cx="964800" cy="964500"/>
          </a:xfrm>
          <a:prstGeom prst="ellipse">
            <a:avLst/>
          </a:prstGeom>
          <a:solidFill>
            <a:srgbClr val="FFFFFF">
              <a:alpha val="471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21034" y="638394"/>
            <a:ext cx="1479872" cy="147948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/>
          <p:nvPr/>
        </p:nvSpPr>
        <p:spPr>
          <a:xfrm>
            <a:off x="8521033" y="370719"/>
            <a:ext cx="623100" cy="622800"/>
          </a:xfrm>
          <a:prstGeom prst="ellipse">
            <a:avLst/>
          </a:prstGeom>
          <a:solidFill>
            <a:srgbClr val="FFFFFF">
              <a:alpha val="471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29"/>
          <p:cNvGrpSpPr/>
          <p:nvPr/>
        </p:nvGrpSpPr>
        <p:grpSpPr>
          <a:xfrm>
            <a:off x="6516373" y="3769790"/>
            <a:ext cx="828355" cy="724396"/>
            <a:chOff x="9356933" y="5612937"/>
            <a:chExt cx="434171" cy="379782"/>
          </a:xfrm>
        </p:grpSpPr>
        <p:sp>
          <p:nvSpPr>
            <p:cNvPr id="170" name="Google Shape;170;p29"/>
            <p:cNvSpPr/>
            <p:nvPr/>
          </p:nvSpPr>
          <p:spPr>
            <a:xfrm>
              <a:off x="9356933" y="5612937"/>
              <a:ext cx="338700" cy="338700"/>
            </a:xfrm>
            <a:prstGeom prst="ellipse">
              <a:avLst/>
            </a:pr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9600004" y="5801619"/>
              <a:ext cx="191100" cy="191100"/>
            </a:xfrm>
            <a:prstGeom prst="ellipse">
              <a:avLst/>
            </a:prstGeom>
            <a:solidFill>
              <a:srgbClr val="FFFFFF">
                <a:alpha val="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2" name="Google Shape;17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291333" y="3459942"/>
            <a:ext cx="1912642" cy="191214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/>
          <p:nvPr/>
        </p:nvSpPr>
        <p:spPr>
          <a:xfrm>
            <a:off x="4730473" y="2280778"/>
            <a:ext cx="193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_A Pattern">
  <p:cSld name="1_Title Slide_A Pattern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4082" y="95476"/>
            <a:ext cx="355225" cy="35513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/>
          <p:nvPr/>
        </p:nvSpPr>
        <p:spPr>
          <a:xfrm>
            <a:off x="8521033" y="370719"/>
            <a:ext cx="623100" cy="622800"/>
          </a:xfrm>
          <a:prstGeom prst="ellipse">
            <a:avLst/>
          </a:prstGeom>
          <a:solidFill>
            <a:schemeClr val="accent1">
              <a:alpha val="10980"/>
            </a:schemeClr>
          </a:solidFill>
          <a:ln>
            <a:noFill/>
          </a:ln>
        </p:spPr>
        <p:txBody>
          <a:bodyPr spcFirstLastPara="1" wrap="square" lIns="66325" tIns="33150" rIns="66325" bIns="3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5703" y="2972360"/>
            <a:ext cx="977521" cy="97726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0"/>
          <p:cNvSpPr/>
          <p:nvPr/>
        </p:nvSpPr>
        <p:spPr>
          <a:xfrm>
            <a:off x="8264727" y="3734770"/>
            <a:ext cx="254100" cy="254100"/>
          </a:xfrm>
          <a:prstGeom prst="ellipse">
            <a:avLst/>
          </a:prstGeom>
          <a:solidFill>
            <a:schemeClr val="accent1">
              <a:alpha val="10980"/>
            </a:schemeClr>
          </a:solidFill>
          <a:ln>
            <a:noFill/>
          </a:ln>
        </p:spPr>
        <p:txBody>
          <a:bodyPr spcFirstLastPara="1" wrap="square" lIns="66325" tIns="33150" rIns="66325" bIns="3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/>
        </p:nvSpPr>
        <p:spPr>
          <a:xfrm>
            <a:off x="8447079" y="3876277"/>
            <a:ext cx="143400" cy="143400"/>
          </a:xfrm>
          <a:prstGeom prst="ellipse">
            <a:avLst/>
          </a:prstGeom>
          <a:solidFill>
            <a:schemeClr val="accent1">
              <a:alpha val="10980"/>
            </a:schemeClr>
          </a:solidFill>
          <a:ln>
            <a:noFill/>
          </a:ln>
        </p:spPr>
        <p:txBody>
          <a:bodyPr spcFirstLastPara="1" wrap="square" lIns="66325" tIns="33150" rIns="66325" bIns="33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" y="4374578"/>
            <a:ext cx="912744" cy="76893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>
            <a:spLocks noGrp="1"/>
          </p:cNvSpPr>
          <p:nvPr>
            <p:ph type="ctrTitle"/>
          </p:nvPr>
        </p:nvSpPr>
        <p:spPr>
          <a:xfrm>
            <a:off x="270353" y="1566077"/>
            <a:ext cx="81834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2" name="Google Shape;182;p30"/>
          <p:cNvCxnSpPr/>
          <p:nvPr/>
        </p:nvCxnSpPr>
        <p:spPr>
          <a:xfrm>
            <a:off x="265316" y="3294322"/>
            <a:ext cx="88788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30"/>
          <p:cNvSpPr txBox="1">
            <a:spLocks noGrp="1"/>
          </p:cNvSpPr>
          <p:nvPr>
            <p:ph type="body" idx="1"/>
          </p:nvPr>
        </p:nvSpPr>
        <p:spPr>
          <a:xfrm>
            <a:off x="253824" y="4146588"/>
            <a:ext cx="86388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25" tIns="0" rIns="0" bIns="0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​"/>
              <a:defRPr sz="1200">
                <a:solidFill>
                  <a:schemeClr val="accent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400"/>
              <a:buFont typeface="Arial"/>
              <a:buChar char="​"/>
              <a:defRPr>
                <a:solidFill>
                  <a:schemeClr val="accent2"/>
                </a:solidFill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500"/>
              <a:buFont typeface="Arial"/>
              <a:buChar char="​"/>
              <a:defRPr sz="1500">
                <a:solidFill>
                  <a:schemeClr val="accent2"/>
                </a:solidFill>
              </a:defRPr>
            </a:lvl3pPr>
            <a:lvl4pPr marL="1828800" lvl="3" indent="-3238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500"/>
              <a:buFont typeface="Arial"/>
              <a:buChar char="​"/>
              <a:defRPr sz="1500">
                <a:solidFill>
                  <a:schemeClr val="accent2"/>
                </a:solidFill>
              </a:defRPr>
            </a:lvl4pPr>
            <a:lvl5pPr marL="2286000" lvl="4" indent="-3238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500"/>
              <a:buFont typeface="Arial"/>
              <a:buChar char="​"/>
              <a:defRPr sz="1500">
                <a:solidFill>
                  <a:schemeClr val="accent2"/>
                </a:solidFill>
              </a:defRPr>
            </a:lvl5pPr>
            <a:lvl6pPr marL="274320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2"/>
          </p:nvPr>
        </p:nvSpPr>
        <p:spPr>
          <a:xfrm>
            <a:off x="253811" y="3410713"/>
            <a:ext cx="54687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accent2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​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​"/>
              <a:defRPr/>
            </a:lvl5pPr>
            <a:lvl6pPr marL="274320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0345" y="775193"/>
            <a:ext cx="5486401" cy="573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ftr" idx="11"/>
          </p:nvPr>
        </p:nvSpPr>
        <p:spPr>
          <a:xfrm>
            <a:off x="250367" y="4703181"/>
            <a:ext cx="8054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sldNum" idx="12"/>
          </p:nvPr>
        </p:nvSpPr>
        <p:spPr>
          <a:xfrm>
            <a:off x="8459788" y="4930380"/>
            <a:ext cx="374700" cy="1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_blue bkgd">
  <p:cSld name="Title Only_blue bkgd">
    <p:bg>
      <p:bgPr>
        <a:solidFill>
          <a:schemeClr val="dk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2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gradFill>
            <a:gsLst>
              <a:gs pos="0">
                <a:srgbClr val="19325C">
                  <a:alpha val="0"/>
                </a:srgbClr>
              </a:gs>
              <a:gs pos="27000">
                <a:srgbClr val="19325C">
                  <a:alpha val="0"/>
                </a:srgbClr>
              </a:gs>
              <a:gs pos="77000">
                <a:schemeClr val="dk2"/>
              </a:gs>
              <a:gs pos="100000">
                <a:schemeClr val="dk2"/>
              </a:gs>
            </a:gsLst>
            <a:lin ang="16200038" scaled="0"/>
          </a:gra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32" descr="C:\Users\andrew\Desktop\back.png"/>
          <p:cNvPicPr preferRelativeResize="0"/>
          <p:nvPr/>
        </p:nvPicPr>
        <p:blipFill rotWithShape="1">
          <a:blip r:embed="rId3">
            <a:alphaModFix/>
          </a:blip>
          <a:srcRect t="28274" r="28253"/>
          <a:stretch/>
        </p:blipFill>
        <p:spPr>
          <a:xfrm rot="10800000" flipH="1">
            <a:off x="0" y="-1191"/>
            <a:ext cx="91440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268527" y="45111"/>
            <a:ext cx="86085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2"/>
          <p:cNvSpPr/>
          <p:nvPr/>
        </p:nvSpPr>
        <p:spPr>
          <a:xfrm rot="10800000" flipH="1">
            <a:off x="0" y="5090400"/>
            <a:ext cx="9144000" cy="53100"/>
          </a:xfrm>
          <a:prstGeom prst="rect">
            <a:avLst/>
          </a:prstGeom>
          <a:solidFill>
            <a:srgbClr val="122545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">
  <p:cSld name="1_Basic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268531" y="45114"/>
            <a:ext cx="86085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3"/>
          <p:cNvSpPr/>
          <p:nvPr/>
        </p:nvSpPr>
        <p:spPr>
          <a:xfrm rot="10800000" flipH="1">
            <a:off x="0" y="5090400"/>
            <a:ext cx="9144000" cy="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1"/>
          </p:nvPr>
        </p:nvSpPr>
        <p:spPr>
          <a:xfrm>
            <a:off x="268520" y="800103"/>
            <a:ext cx="8608500" cy="3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Char char="​"/>
              <a:defRPr sz="1700">
                <a:solidFill>
                  <a:srgbClr val="5B5B5B"/>
                </a:solidFill>
              </a:defRPr>
            </a:lvl1pPr>
            <a:lvl2pPr marL="914400" lvl="1" indent="-3238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500"/>
              <a:buChar char="•"/>
              <a:defRPr sz="1500">
                <a:solidFill>
                  <a:srgbClr val="5B5B5B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rgbClr val="5B5B5B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00"/>
              <a:buChar char="​"/>
              <a:defRPr sz="1400">
                <a:solidFill>
                  <a:srgbClr val="5B5B5B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00"/>
              <a:buChar char="​"/>
              <a:defRPr sz="1400">
                <a:solidFill>
                  <a:srgbClr val="5B5B5B"/>
                </a:solidFill>
              </a:defRPr>
            </a:lvl5pPr>
            <a:lvl6pPr marL="274320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sldNum" idx="12"/>
          </p:nvPr>
        </p:nvSpPr>
        <p:spPr>
          <a:xfrm>
            <a:off x="8459788" y="4930380"/>
            <a:ext cx="374700" cy="1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sic_dark_pattern">
  <p:cSld name="Basic_dark_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0166" y="2839696"/>
            <a:ext cx="1934097" cy="197562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4"/>
          <p:cNvSpPr/>
          <p:nvPr/>
        </p:nvSpPr>
        <p:spPr>
          <a:xfrm>
            <a:off x="428756" y="3520018"/>
            <a:ext cx="755400" cy="755100"/>
          </a:xfrm>
          <a:prstGeom prst="ellipse">
            <a:avLst/>
          </a:prstGeom>
          <a:solidFill>
            <a:srgbClr val="FFFFFF">
              <a:alpha val="471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34"/>
          <p:cNvGrpSpPr/>
          <p:nvPr/>
        </p:nvGrpSpPr>
        <p:grpSpPr>
          <a:xfrm>
            <a:off x="6516373" y="3769790"/>
            <a:ext cx="828355" cy="724396"/>
            <a:chOff x="9356933" y="5612937"/>
            <a:chExt cx="434171" cy="379782"/>
          </a:xfrm>
        </p:grpSpPr>
        <p:sp>
          <p:nvSpPr>
            <p:cNvPr id="204" name="Google Shape;204;p34"/>
            <p:cNvSpPr/>
            <p:nvPr/>
          </p:nvSpPr>
          <p:spPr>
            <a:xfrm>
              <a:off x="9356933" y="5612937"/>
              <a:ext cx="338700" cy="338700"/>
            </a:xfrm>
            <a:prstGeom prst="ellipse">
              <a:avLst/>
            </a:pr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4"/>
            <p:cNvSpPr/>
            <p:nvPr/>
          </p:nvSpPr>
          <p:spPr>
            <a:xfrm>
              <a:off x="9600004" y="5801619"/>
              <a:ext cx="191100" cy="191100"/>
            </a:xfrm>
            <a:prstGeom prst="ellipse">
              <a:avLst/>
            </a:prstGeom>
            <a:solidFill>
              <a:srgbClr val="FFFFFF">
                <a:alpha val="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734771"/>
            <a:ext cx="1231066" cy="140873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4"/>
          <p:cNvSpPr txBox="1">
            <a:spLocks noGrp="1"/>
          </p:cNvSpPr>
          <p:nvPr>
            <p:ph type="title"/>
          </p:nvPr>
        </p:nvSpPr>
        <p:spPr>
          <a:xfrm>
            <a:off x="253817" y="68041"/>
            <a:ext cx="86388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body" idx="1"/>
          </p:nvPr>
        </p:nvSpPr>
        <p:spPr>
          <a:xfrm>
            <a:off x="253812" y="765811"/>
            <a:ext cx="8616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​"/>
              <a:defRPr sz="1800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​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​"/>
              <a:defRPr/>
            </a:lvl5pPr>
            <a:lvl6pPr marL="274320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9" name="Google Shape;209;p34"/>
          <p:cNvGrpSpPr/>
          <p:nvPr/>
        </p:nvGrpSpPr>
        <p:grpSpPr>
          <a:xfrm>
            <a:off x="8434653" y="4703181"/>
            <a:ext cx="459034" cy="321133"/>
            <a:chOff x="267" y="-340"/>
            <a:chExt cx="7145" cy="5000"/>
          </a:xfrm>
        </p:grpSpPr>
        <p:sp>
          <p:nvSpPr>
            <p:cNvPr id="210" name="Google Shape;210;p34"/>
            <p:cNvSpPr/>
            <p:nvPr/>
          </p:nvSpPr>
          <p:spPr>
            <a:xfrm>
              <a:off x="267" y="-340"/>
              <a:ext cx="7145" cy="5000"/>
            </a:xfrm>
            <a:custGeom>
              <a:avLst/>
              <a:gdLst/>
              <a:ahLst/>
              <a:cxnLst/>
              <a:rect l="l" t="t" r="r" b="b"/>
              <a:pathLst>
                <a:path w="3021" h="2114" extrusionOk="0">
                  <a:moveTo>
                    <a:pt x="1257" y="230"/>
                  </a:moveTo>
                  <a:cubicBezTo>
                    <a:pt x="1355" y="129"/>
                    <a:pt x="1490" y="66"/>
                    <a:pt x="1640" y="66"/>
                  </a:cubicBezTo>
                  <a:cubicBezTo>
                    <a:pt x="1840" y="66"/>
                    <a:pt x="2014" y="177"/>
                    <a:pt x="2106" y="342"/>
                  </a:cubicBezTo>
                  <a:cubicBezTo>
                    <a:pt x="2187" y="306"/>
                    <a:pt x="2276" y="286"/>
                    <a:pt x="2369" y="286"/>
                  </a:cubicBezTo>
                  <a:cubicBezTo>
                    <a:pt x="2729" y="286"/>
                    <a:pt x="3021" y="580"/>
                    <a:pt x="3021" y="943"/>
                  </a:cubicBezTo>
                  <a:cubicBezTo>
                    <a:pt x="3021" y="1306"/>
                    <a:pt x="2729" y="1600"/>
                    <a:pt x="2369" y="1600"/>
                  </a:cubicBezTo>
                  <a:cubicBezTo>
                    <a:pt x="2326" y="1600"/>
                    <a:pt x="2283" y="1595"/>
                    <a:pt x="2241" y="1587"/>
                  </a:cubicBezTo>
                  <a:cubicBezTo>
                    <a:pt x="2160" y="1733"/>
                    <a:pt x="2004" y="1831"/>
                    <a:pt x="1826" y="1831"/>
                  </a:cubicBezTo>
                  <a:cubicBezTo>
                    <a:pt x="1751" y="1831"/>
                    <a:pt x="1680" y="1814"/>
                    <a:pt x="1618" y="1783"/>
                  </a:cubicBezTo>
                  <a:cubicBezTo>
                    <a:pt x="1535" y="1977"/>
                    <a:pt x="1342" y="2114"/>
                    <a:pt x="1118" y="2114"/>
                  </a:cubicBezTo>
                  <a:cubicBezTo>
                    <a:pt x="884" y="2114"/>
                    <a:pt x="685" y="1966"/>
                    <a:pt x="608" y="1758"/>
                  </a:cubicBezTo>
                  <a:cubicBezTo>
                    <a:pt x="575" y="1765"/>
                    <a:pt x="540" y="1769"/>
                    <a:pt x="504" y="1769"/>
                  </a:cubicBezTo>
                  <a:cubicBezTo>
                    <a:pt x="226" y="1769"/>
                    <a:pt x="0" y="1541"/>
                    <a:pt x="0" y="1260"/>
                  </a:cubicBezTo>
                  <a:cubicBezTo>
                    <a:pt x="0" y="1071"/>
                    <a:pt x="102" y="907"/>
                    <a:pt x="252" y="819"/>
                  </a:cubicBezTo>
                  <a:cubicBezTo>
                    <a:pt x="221" y="747"/>
                    <a:pt x="204" y="668"/>
                    <a:pt x="204" y="586"/>
                  </a:cubicBezTo>
                  <a:cubicBezTo>
                    <a:pt x="204" y="262"/>
                    <a:pt x="467" y="0"/>
                    <a:pt x="791" y="0"/>
                  </a:cubicBezTo>
                  <a:cubicBezTo>
                    <a:pt x="981" y="0"/>
                    <a:pt x="1150" y="90"/>
                    <a:pt x="1257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4"/>
            <p:cNvSpPr/>
            <p:nvPr/>
          </p:nvSpPr>
          <p:spPr>
            <a:xfrm>
              <a:off x="1298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6" y="211"/>
                    <a:pt x="22" y="209"/>
                  </a:cubicBezTo>
                  <a:cubicBezTo>
                    <a:pt x="20" y="208"/>
                    <a:pt x="16" y="206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4"/>
            <p:cNvSpPr/>
            <p:nvPr/>
          </p:nvSpPr>
          <p:spPr>
            <a:xfrm>
              <a:off x="3443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5" y="212"/>
                    <a:pt x="22" y="209"/>
                  </a:cubicBezTo>
                  <a:cubicBezTo>
                    <a:pt x="21" y="209"/>
                    <a:pt x="16" y="207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4"/>
            <p:cNvSpPr/>
            <p:nvPr/>
          </p:nvSpPr>
          <p:spPr>
            <a:xfrm>
              <a:off x="4455" y="1671"/>
              <a:ext cx="596" cy="672"/>
            </a:xfrm>
            <a:custGeom>
              <a:avLst/>
              <a:gdLst/>
              <a:ahLst/>
              <a:cxnLst/>
              <a:rect l="l" t="t" r="r" b="b"/>
              <a:pathLst>
                <a:path w="252" h="284" extrusionOk="0">
                  <a:moveTo>
                    <a:pt x="245" y="87"/>
                  </a:moveTo>
                  <a:cubicBezTo>
                    <a:pt x="240" y="69"/>
                    <a:pt x="232" y="54"/>
                    <a:pt x="221" y="42"/>
                  </a:cubicBezTo>
                  <a:cubicBezTo>
                    <a:pt x="211" y="29"/>
                    <a:pt x="197" y="19"/>
                    <a:pt x="181" y="12"/>
                  </a:cubicBezTo>
                  <a:cubicBezTo>
                    <a:pt x="166" y="4"/>
                    <a:pt x="147" y="0"/>
                    <a:pt x="126" y="0"/>
                  </a:cubicBezTo>
                  <a:cubicBezTo>
                    <a:pt x="105" y="0"/>
                    <a:pt x="86" y="4"/>
                    <a:pt x="71" y="12"/>
                  </a:cubicBezTo>
                  <a:cubicBezTo>
                    <a:pt x="55" y="19"/>
                    <a:pt x="41" y="29"/>
                    <a:pt x="31" y="42"/>
                  </a:cubicBezTo>
                  <a:cubicBezTo>
                    <a:pt x="20" y="54"/>
                    <a:pt x="12" y="69"/>
                    <a:pt x="7" y="87"/>
                  </a:cubicBezTo>
                  <a:cubicBezTo>
                    <a:pt x="2" y="104"/>
                    <a:pt x="0" y="122"/>
                    <a:pt x="0" y="142"/>
                  </a:cubicBezTo>
                  <a:cubicBezTo>
                    <a:pt x="0" y="162"/>
                    <a:pt x="2" y="181"/>
                    <a:pt x="7" y="198"/>
                  </a:cubicBezTo>
                  <a:cubicBezTo>
                    <a:pt x="12" y="215"/>
                    <a:pt x="20" y="230"/>
                    <a:pt x="31" y="243"/>
                  </a:cubicBezTo>
                  <a:cubicBezTo>
                    <a:pt x="41" y="255"/>
                    <a:pt x="55" y="265"/>
                    <a:pt x="71" y="273"/>
                  </a:cubicBezTo>
                  <a:cubicBezTo>
                    <a:pt x="86" y="280"/>
                    <a:pt x="105" y="284"/>
                    <a:pt x="126" y="284"/>
                  </a:cubicBezTo>
                  <a:cubicBezTo>
                    <a:pt x="147" y="284"/>
                    <a:pt x="166" y="280"/>
                    <a:pt x="181" y="273"/>
                  </a:cubicBezTo>
                  <a:cubicBezTo>
                    <a:pt x="197" y="265"/>
                    <a:pt x="211" y="255"/>
                    <a:pt x="221" y="243"/>
                  </a:cubicBezTo>
                  <a:cubicBezTo>
                    <a:pt x="232" y="230"/>
                    <a:pt x="240" y="215"/>
                    <a:pt x="245" y="198"/>
                  </a:cubicBezTo>
                  <a:cubicBezTo>
                    <a:pt x="250" y="181"/>
                    <a:pt x="252" y="162"/>
                    <a:pt x="252" y="142"/>
                  </a:cubicBezTo>
                  <a:cubicBezTo>
                    <a:pt x="252" y="122"/>
                    <a:pt x="250" y="104"/>
                    <a:pt x="245" y="87"/>
                  </a:cubicBezTo>
                  <a:moveTo>
                    <a:pt x="193" y="142"/>
                  </a:moveTo>
                  <a:cubicBezTo>
                    <a:pt x="193" y="172"/>
                    <a:pt x="187" y="196"/>
                    <a:pt x="176" y="213"/>
                  </a:cubicBezTo>
                  <a:cubicBezTo>
                    <a:pt x="165" y="229"/>
                    <a:pt x="149" y="237"/>
                    <a:pt x="126" y="237"/>
                  </a:cubicBezTo>
                  <a:cubicBezTo>
                    <a:pt x="103" y="237"/>
                    <a:pt x="87" y="229"/>
                    <a:pt x="76" y="213"/>
                  </a:cubicBezTo>
                  <a:cubicBezTo>
                    <a:pt x="65" y="196"/>
                    <a:pt x="60" y="172"/>
                    <a:pt x="60" y="142"/>
                  </a:cubicBezTo>
                  <a:cubicBezTo>
                    <a:pt x="60" y="112"/>
                    <a:pt x="65" y="89"/>
                    <a:pt x="76" y="72"/>
                  </a:cubicBezTo>
                  <a:cubicBezTo>
                    <a:pt x="87" y="56"/>
                    <a:pt x="103" y="48"/>
                    <a:pt x="126" y="48"/>
                  </a:cubicBezTo>
                  <a:cubicBezTo>
                    <a:pt x="149" y="48"/>
                    <a:pt x="165" y="56"/>
                    <a:pt x="176" y="72"/>
                  </a:cubicBezTo>
                  <a:cubicBezTo>
                    <a:pt x="187" y="89"/>
                    <a:pt x="193" y="112"/>
                    <a:pt x="193" y="1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4"/>
            <p:cNvSpPr/>
            <p:nvPr/>
          </p:nvSpPr>
          <p:spPr>
            <a:xfrm>
              <a:off x="5566" y="1671"/>
              <a:ext cx="507" cy="670"/>
            </a:xfrm>
            <a:custGeom>
              <a:avLst/>
              <a:gdLst/>
              <a:ahLst/>
              <a:cxnLst/>
              <a:rect l="l" t="t" r="r" b="b"/>
              <a:pathLst>
                <a:path w="214" h="283" extrusionOk="0">
                  <a:moveTo>
                    <a:pt x="199" y="229"/>
                  </a:moveTo>
                  <a:cubicBezTo>
                    <a:pt x="198" y="224"/>
                    <a:pt x="193" y="226"/>
                    <a:pt x="193" y="226"/>
                  </a:cubicBezTo>
                  <a:cubicBezTo>
                    <a:pt x="185" y="229"/>
                    <a:pt x="177" y="231"/>
                    <a:pt x="169" y="233"/>
                  </a:cubicBezTo>
                  <a:cubicBezTo>
                    <a:pt x="160" y="234"/>
                    <a:pt x="151" y="235"/>
                    <a:pt x="140" y="235"/>
                  </a:cubicBezTo>
                  <a:cubicBezTo>
                    <a:pt x="115" y="235"/>
                    <a:pt x="95" y="227"/>
                    <a:pt x="81" y="213"/>
                  </a:cubicBezTo>
                  <a:cubicBezTo>
                    <a:pt x="67" y="198"/>
                    <a:pt x="59" y="174"/>
                    <a:pt x="59" y="142"/>
                  </a:cubicBezTo>
                  <a:cubicBezTo>
                    <a:pt x="59" y="113"/>
                    <a:pt x="66" y="91"/>
                    <a:pt x="79" y="74"/>
                  </a:cubicBezTo>
                  <a:cubicBezTo>
                    <a:pt x="91" y="57"/>
                    <a:pt x="111" y="49"/>
                    <a:pt x="136" y="49"/>
                  </a:cubicBezTo>
                  <a:cubicBezTo>
                    <a:pt x="158" y="49"/>
                    <a:pt x="174" y="51"/>
                    <a:pt x="191" y="56"/>
                  </a:cubicBezTo>
                  <a:cubicBezTo>
                    <a:pt x="191" y="56"/>
                    <a:pt x="195" y="58"/>
                    <a:pt x="197" y="53"/>
                  </a:cubicBezTo>
                  <a:cubicBezTo>
                    <a:pt x="201" y="40"/>
                    <a:pt x="205" y="31"/>
                    <a:pt x="210" y="18"/>
                  </a:cubicBezTo>
                  <a:cubicBezTo>
                    <a:pt x="211" y="14"/>
                    <a:pt x="208" y="12"/>
                    <a:pt x="206" y="11"/>
                  </a:cubicBezTo>
                  <a:cubicBezTo>
                    <a:pt x="200" y="9"/>
                    <a:pt x="184" y="5"/>
                    <a:pt x="172" y="3"/>
                  </a:cubicBezTo>
                  <a:cubicBezTo>
                    <a:pt x="161" y="1"/>
                    <a:pt x="148" y="0"/>
                    <a:pt x="133" y="0"/>
                  </a:cubicBezTo>
                  <a:cubicBezTo>
                    <a:pt x="111" y="0"/>
                    <a:pt x="92" y="4"/>
                    <a:pt x="75" y="11"/>
                  </a:cubicBezTo>
                  <a:cubicBezTo>
                    <a:pt x="59" y="19"/>
                    <a:pt x="45" y="29"/>
                    <a:pt x="34" y="41"/>
                  </a:cubicBezTo>
                  <a:cubicBezTo>
                    <a:pt x="23" y="54"/>
                    <a:pt x="14" y="69"/>
                    <a:pt x="9" y="86"/>
                  </a:cubicBezTo>
                  <a:cubicBezTo>
                    <a:pt x="3" y="103"/>
                    <a:pt x="0" y="122"/>
                    <a:pt x="0" y="142"/>
                  </a:cubicBezTo>
                  <a:cubicBezTo>
                    <a:pt x="0" y="185"/>
                    <a:pt x="12" y="220"/>
                    <a:pt x="35" y="245"/>
                  </a:cubicBezTo>
                  <a:cubicBezTo>
                    <a:pt x="58" y="270"/>
                    <a:pt x="92" y="283"/>
                    <a:pt x="137" y="283"/>
                  </a:cubicBezTo>
                  <a:cubicBezTo>
                    <a:pt x="163" y="283"/>
                    <a:pt x="190" y="278"/>
                    <a:pt x="210" y="270"/>
                  </a:cubicBezTo>
                  <a:cubicBezTo>
                    <a:pt x="210" y="270"/>
                    <a:pt x="214" y="268"/>
                    <a:pt x="212" y="264"/>
                  </a:cubicBezTo>
                  <a:lnTo>
                    <a:pt x="199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4"/>
            <p:cNvSpPr/>
            <p:nvPr/>
          </p:nvSpPr>
          <p:spPr>
            <a:xfrm>
              <a:off x="6108" y="1671"/>
              <a:ext cx="582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4"/>
            <p:cNvSpPr/>
            <p:nvPr/>
          </p:nvSpPr>
          <p:spPr>
            <a:xfrm>
              <a:off x="2793" y="1671"/>
              <a:ext cx="581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4"/>
            <p:cNvSpPr/>
            <p:nvPr/>
          </p:nvSpPr>
          <p:spPr>
            <a:xfrm>
              <a:off x="1870" y="1671"/>
              <a:ext cx="537" cy="672"/>
            </a:xfrm>
            <a:custGeom>
              <a:avLst/>
              <a:gdLst/>
              <a:ahLst/>
              <a:cxnLst/>
              <a:rect l="l" t="t" r="r" b="b"/>
              <a:pathLst>
                <a:path w="227" h="284" extrusionOk="0">
                  <a:moveTo>
                    <a:pt x="142" y="105"/>
                  </a:moveTo>
                  <a:cubicBezTo>
                    <a:pt x="135" y="105"/>
                    <a:pt x="126" y="104"/>
                    <a:pt x="115" y="104"/>
                  </a:cubicBezTo>
                  <a:cubicBezTo>
                    <a:pt x="100" y="104"/>
                    <a:pt x="85" y="106"/>
                    <a:pt x="72" y="110"/>
                  </a:cubicBezTo>
                  <a:cubicBezTo>
                    <a:pt x="58" y="114"/>
                    <a:pt x="46" y="119"/>
                    <a:pt x="35" y="127"/>
                  </a:cubicBezTo>
                  <a:cubicBezTo>
                    <a:pt x="24" y="134"/>
                    <a:pt x="16" y="144"/>
                    <a:pt x="10" y="156"/>
                  </a:cubicBezTo>
                  <a:cubicBezTo>
                    <a:pt x="4" y="167"/>
                    <a:pt x="0" y="181"/>
                    <a:pt x="0" y="196"/>
                  </a:cubicBezTo>
                  <a:cubicBezTo>
                    <a:pt x="0" y="212"/>
                    <a:pt x="3" y="225"/>
                    <a:pt x="8" y="236"/>
                  </a:cubicBezTo>
                  <a:cubicBezTo>
                    <a:pt x="14" y="247"/>
                    <a:pt x="21" y="256"/>
                    <a:pt x="31" y="263"/>
                  </a:cubicBezTo>
                  <a:cubicBezTo>
                    <a:pt x="41" y="270"/>
                    <a:pt x="53" y="276"/>
                    <a:pt x="67" y="279"/>
                  </a:cubicBezTo>
                  <a:cubicBezTo>
                    <a:pt x="81" y="282"/>
                    <a:pt x="96" y="284"/>
                    <a:pt x="113" y="284"/>
                  </a:cubicBezTo>
                  <a:cubicBezTo>
                    <a:pt x="131" y="284"/>
                    <a:pt x="149" y="282"/>
                    <a:pt x="166" y="279"/>
                  </a:cubicBezTo>
                  <a:cubicBezTo>
                    <a:pt x="184" y="276"/>
                    <a:pt x="205" y="272"/>
                    <a:pt x="210" y="271"/>
                  </a:cubicBezTo>
                  <a:cubicBezTo>
                    <a:pt x="216" y="269"/>
                    <a:pt x="223" y="267"/>
                    <a:pt x="223" y="267"/>
                  </a:cubicBezTo>
                  <a:cubicBezTo>
                    <a:pt x="227" y="266"/>
                    <a:pt x="227" y="262"/>
                    <a:pt x="227" y="26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67"/>
                    <a:pt x="217" y="40"/>
                    <a:pt x="199" y="24"/>
                  </a:cubicBezTo>
                  <a:cubicBezTo>
                    <a:pt x="180" y="8"/>
                    <a:pt x="153" y="0"/>
                    <a:pt x="118" y="0"/>
                  </a:cubicBezTo>
                  <a:cubicBezTo>
                    <a:pt x="105" y="0"/>
                    <a:pt x="84" y="2"/>
                    <a:pt x="72" y="4"/>
                  </a:cubicBezTo>
                  <a:cubicBezTo>
                    <a:pt x="72" y="4"/>
                    <a:pt x="33" y="12"/>
                    <a:pt x="18" y="24"/>
                  </a:cubicBezTo>
                  <a:cubicBezTo>
                    <a:pt x="18" y="24"/>
                    <a:pt x="14" y="26"/>
                    <a:pt x="16" y="3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9"/>
                    <a:pt x="34" y="67"/>
                    <a:pt x="34" y="67"/>
                  </a:cubicBezTo>
                  <a:cubicBezTo>
                    <a:pt x="34" y="67"/>
                    <a:pt x="35" y="67"/>
                    <a:pt x="37" y="66"/>
                  </a:cubicBezTo>
                  <a:cubicBezTo>
                    <a:pt x="71" y="48"/>
                    <a:pt x="113" y="48"/>
                    <a:pt x="113" y="48"/>
                  </a:cubicBezTo>
                  <a:cubicBezTo>
                    <a:pt x="132" y="48"/>
                    <a:pt x="147" y="52"/>
                    <a:pt x="157" y="59"/>
                  </a:cubicBezTo>
                  <a:cubicBezTo>
                    <a:pt x="166" y="67"/>
                    <a:pt x="171" y="78"/>
                    <a:pt x="171" y="101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56" y="106"/>
                    <a:pt x="142" y="105"/>
                    <a:pt x="142" y="105"/>
                  </a:cubicBezTo>
                  <a:close/>
                  <a:moveTo>
                    <a:pt x="72" y="228"/>
                  </a:moveTo>
                  <a:cubicBezTo>
                    <a:pt x="66" y="223"/>
                    <a:pt x="65" y="221"/>
                    <a:pt x="62" y="218"/>
                  </a:cubicBezTo>
                  <a:cubicBezTo>
                    <a:pt x="59" y="212"/>
                    <a:pt x="57" y="205"/>
                    <a:pt x="57" y="195"/>
                  </a:cubicBezTo>
                  <a:cubicBezTo>
                    <a:pt x="57" y="180"/>
                    <a:pt x="62" y="169"/>
                    <a:pt x="73" y="161"/>
                  </a:cubicBezTo>
                  <a:cubicBezTo>
                    <a:pt x="73" y="161"/>
                    <a:pt x="88" y="148"/>
                    <a:pt x="123" y="148"/>
                  </a:cubicBezTo>
                  <a:cubicBezTo>
                    <a:pt x="149" y="149"/>
                    <a:pt x="171" y="152"/>
                    <a:pt x="171" y="15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49" y="237"/>
                    <a:pt x="124" y="238"/>
                  </a:cubicBezTo>
                  <a:cubicBezTo>
                    <a:pt x="88" y="240"/>
                    <a:pt x="72" y="228"/>
                    <a:pt x="72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4"/>
            <p:cNvSpPr/>
            <p:nvPr/>
          </p:nvSpPr>
          <p:spPr>
            <a:xfrm>
              <a:off x="5162" y="1676"/>
              <a:ext cx="386" cy="653"/>
            </a:xfrm>
            <a:custGeom>
              <a:avLst/>
              <a:gdLst/>
              <a:ahLst/>
              <a:cxnLst/>
              <a:rect l="l" t="t" r="r" b="b"/>
              <a:pathLst>
                <a:path w="163" h="276" extrusionOk="0">
                  <a:moveTo>
                    <a:pt x="162" y="13"/>
                  </a:moveTo>
                  <a:cubicBezTo>
                    <a:pt x="163" y="9"/>
                    <a:pt x="161" y="7"/>
                    <a:pt x="159" y="7"/>
                  </a:cubicBezTo>
                  <a:cubicBezTo>
                    <a:pt x="156" y="5"/>
                    <a:pt x="142" y="2"/>
                    <a:pt x="130" y="2"/>
                  </a:cubicBezTo>
                  <a:cubicBezTo>
                    <a:pt x="108" y="0"/>
                    <a:pt x="96" y="4"/>
                    <a:pt x="85" y="9"/>
                  </a:cubicBezTo>
                  <a:cubicBezTo>
                    <a:pt x="74" y="14"/>
                    <a:pt x="62" y="22"/>
                    <a:pt x="55" y="3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6"/>
                    <a:pt x="53" y="4"/>
                    <a:pt x="5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9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3"/>
                    <a:pt x="3" y="276"/>
                    <a:pt x="6" y="276"/>
                  </a:cubicBezTo>
                  <a:cubicBezTo>
                    <a:pt x="52" y="276"/>
                    <a:pt x="52" y="276"/>
                    <a:pt x="52" y="276"/>
                  </a:cubicBezTo>
                  <a:cubicBezTo>
                    <a:pt x="55" y="276"/>
                    <a:pt x="57" y="273"/>
                    <a:pt x="57" y="27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23"/>
                    <a:pt x="59" y="105"/>
                    <a:pt x="63" y="94"/>
                  </a:cubicBezTo>
                  <a:cubicBezTo>
                    <a:pt x="67" y="83"/>
                    <a:pt x="72" y="75"/>
                    <a:pt x="78" y="68"/>
                  </a:cubicBezTo>
                  <a:cubicBezTo>
                    <a:pt x="85" y="62"/>
                    <a:pt x="92" y="58"/>
                    <a:pt x="100" y="55"/>
                  </a:cubicBezTo>
                  <a:cubicBezTo>
                    <a:pt x="108" y="53"/>
                    <a:pt x="117" y="52"/>
                    <a:pt x="123" y="52"/>
                  </a:cubicBezTo>
                  <a:cubicBezTo>
                    <a:pt x="132" y="52"/>
                    <a:pt x="142" y="54"/>
                    <a:pt x="142" y="54"/>
                  </a:cubicBezTo>
                  <a:cubicBezTo>
                    <a:pt x="146" y="55"/>
                    <a:pt x="148" y="53"/>
                    <a:pt x="149" y="50"/>
                  </a:cubicBezTo>
                  <a:cubicBezTo>
                    <a:pt x="152" y="42"/>
                    <a:pt x="160" y="18"/>
                    <a:pt x="16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4"/>
            <p:cNvSpPr/>
            <p:nvPr/>
          </p:nvSpPr>
          <p:spPr>
            <a:xfrm>
              <a:off x="3807" y="1406"/>
              <a:ext cx="728" cy="1219"/>
            </a:xfrm>
            <a:custGeom>
              <a:avLst/>
              <a:gdLst/>
              <a:ahLst/>
              <a:cxnLst/>
              <a:rect l="l" t="t" r="r" b="b"/>
              <a:pathLst>
                <a:path w="308" h="515" extrusionOk="0">
                  <a:moveTo>
                    <a:pt x="303" y="6"/>
                  </a:moveTo>
                  <a:cubicBezTo>
                    <a:pt x="298" y="4"/>
                    <a:pt x="293" y="3"/>
                    <a:pt x="286" y="2"/>
                  </a:cubicBezTo>
                  <a:cubicBezTo>
                    <a:pt x="279" y="1"/>
                    <a:pt x="271" y="0"/>
                    <a:pt x="262" y="0"/>
                  </a:cubicBezTo>
                  <a:cubicBezTo>
                    <a:pt x="231" y="0"/>
                    <a:pt x="206" y="9"/>
                    <a:pt x="188" y="27"/>
                  </a:cubicBezTo>
                  <a:cubicBezTo>
                    <a:pt x="171" y="44"/>
                    <a:pt x="159" y="71"/>
                    <a:pt x="153" y="106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1" y="118"/>
                    <a:pt x="106" y="118"/>
                    <a:pt x="105" y="123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98" y="163"/>
                    <a:pt x="100" y="165"/>
                    <a:pt x="104" y="165"/>
                  </a:cubicBezTo>
                  <a:cubicBezTo>
                    <a:pt x="143" y="165"/>
                    <a:pt x="143" y="165"/>
                    <a:pt x="143" y="165"/>
                  </a:cubicBezTo>
                  <a:cubicBezTo>
                    <a:pt x="104" y="384"/>
                    <a:pt x="104" y="384"/>
                    <a:pt x="104" y="384"/>
                  </a:cubicBezTo>
                  <a:cubicBezTo>
                    <a:pt x="101" y="402"/>
                    <a:pt x="97" y="416"/>
                    <a:pt x="93" y="427"/>
                  </a:cubicBezTo>
                  <a:cubicBezTo>
                    <a:pt x="89" y="438"/>
                    <a:pt x="86" y="446"/>
                    <a:pt x="81" y="452"/>
                  </a:cubicBezTo>
                  <a:cubicBezTo>
                    <a:pt x="77" y="458"/>
                    <a:pt x="72" y="462"/>
                    <a:pt x="65" y="464"/>
                  </a:cubicBezTo>
                  <a:cubicBezTo>
                    <a:pt x="59" y="466"/>
                    <a:pt x="52" y="467"/>
                    <a:pt x="44" y="467"/>
                  </a:cubicBezTo>
                  <a:cubicBezTo>
                    <a:pt x="40" y="467"/>
                    <a:pt x="35" y="467"/>
                    <a:pt x="30" y="466"/>
                  </a:cubicBezTo>
                  <a:cubicBezTo>
                    <a:pt x="26" y="465"/>
                    <a:pt x="24" y="464"/>
                    <a:pt x="21" y="463"/>
                  </a:cubicBezTo>
                  <a:cubicBezTo>
                    <a:pt x="21" y="463"/>
                    <a:pt x="16" y="461"/>
                    <a:pt x="15" y="466"/>
                  </a:cubicBezTo>
                  <a:cubicBezTo>
                    <a:pt x="13" y="469"/>
                    <a:pt x="3" y="498"/>
                    <a:pt x="2" y="501"/>
                  </a:cubicBezTo>
                  <a:cubicBezTo>
                    <a:pt x="0" y="505"/>
                    <a:pt x="2" y="507"/>
                    <a:pt x="4" y="508"/>
                  </a:cubicBezTo>
                  <a:cubicBezTo>
                    <a:pt x="10" y="510"/>
                    <a:pt x="13" y="511"/>
                    <a:pt x="20" y="513"/>
                  </a:cubicBezTo>
                  <a:cubicBezTo>
                    <a:pt x="30" y="515"/>
                    <a:pt x="38" y="515"/>
                    <a:pt x="46" y="515"/>
                  </a:cubicBezTo>
                  <a:cubicBezTo>
                    <a:pt x="62" y="515"/>
                    <a:pt x="77" y="513"/>
                    <a:pt x="89" y="509"/>
                  </a:cubicBezTo>
                  <a:cubicBezTo>
                    <a:pt x="101" y="504"/>
                    <a:pt x="112" y="496"/>
                    <a:pt x="121" y="486"/>
                  </a:cubicBezTo>
                  <a:cubicBezTo>
                    <a:pt x="132" y="475"/>
                    <a:pt x="138" y="463"/>
                    <a:pt x="144" y="447"/>
                  </a:cubicBezTo>
                  <a:cubicBezTo>
                    <a:pt x="150" y="431"/>
                    <a:pt x="155" y="411"/>
                    <a:pt x="159" y="388"/>
                  </a:cubicBezTo>
                  <a:cubicBezTo>
                    <a:pt x="199" y="165"/>
                    <a:pt x="199" y="165"/>
                    <a:pt x="199" y="165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7" y="165"/>
                    <a:pt x="261" y="165"/>
                    <a:pt x="262" y="160"/>
                  </a:cubicBezTo>
                  <a:cubicBezTo>
                    <a:pt x="269" y="123"/>
                    <a:pt x="269" y="123"/>
                    <a:pt x="269" y="123"/>
                  </a:cubicBezTo>
                  <a:cubicBezTo>
                    <a:pt x="269" y="120"/>
                    <a:pt x="268" y="118"/>
                    <a:pt x="263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8" y="117"/>
                    <a:pt x="210" y="97"/>
                    <a:pt x="217" y="78"/>
                  </a:cubicBezTo>
                  <a:cubicBezTo>
                    <a:pt x="219" y="70"/>
                    <a:pt x="224" y="64"/>
                    <a:pt x="229" y="60"/>
                  </a:cubicBezTo>
                  <a:cubicBezTo>
                    <a:pt x="233" y="55"/>
                    <a:pt x="238" y="52"/>
                    <a:pt x="243" y="51"/>
                  </a:cubicBezTo>
                  <a:cubicBezTo>
                    <a:pt x="249" y="49"/>
                    <a:pt x="255" y="48"/>
                    <a:pt x="262" y="48"/>
                  </a:cubicBezTo>
                  <a:cubicBezTo>
                    <a:pt x="267" y="48"/>
                    <a:pt x="273" y="48"/>
                    <a:pt x="277" y="49"/>
                  </a:cubicBezTo>
                  <a:cubicBezTo>
                    <a:pt x="282" y="50"/>
                    <a:pt x="284" y="51"/>
                    <a:pt x="286" y="51"/>
                  </a:cubicBezTo>
                  <a:cubicBezTo>
                    <a:pt x="291" y="53"/>
                    <a:pt x="292" y="52"/>
                    <a:pt x="293" y="49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8" y="8"/>
                    <a:pt x="305" y="6"/>
                    <a:pt x="30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4"/>
            <p:cNvSpPr/>
            <p:nvPr/>
          </p:nvSpPr>
          <p:spPr>
            <a:xfrm>
              <a:off x="2542" y="1421"/>
              <a:ext cx="132" cy="908"/>
            </a:xfrm>
            <a:custGeom>
              <a:avLst/>
              <a:gdLst/>
              <a:ahLst/>
              <a:cxnLst/>
              <a:rect l="l" t="t" r="r" b="b"/>
              <a:pathLst>
                <a:path w="56" h="384" extrusionOk="0">
                  <a:moveTo>
                    <a:pt x="56" y="378"/>
                  </a:moveTo>
                  <a:cubicBezTo>
                    <a:pt x="56" y="381"/>
                    <a:pt x="54" y="384"/>
                    <a:pt x="51" y="384"/>
                  </a:cubicBezTo>
                  <a:cubicBezTo>
                    <a:pt x="5" y="384"/>
                    <a:pt x="5" y="384"/>
                    <a:pt x="5" y="384"/>
                  </a:cubicBezTo>
                  <a:cubicBezTo>
                    <a:pt x="2" y="384"/>
                    <a:pt x="0" y="381"/>
                    <a:pt x="0" y="3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2"/>
                    <a:pt x="56" y="5"/>
                  </a:cubicBezTo>
                  <a:lnTo>
                    <a:pt x="56" y="3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34"/>
          <p:cNvSpPr txBox="1">
            <a:spLocks noGrp="1"/>
          </p:cNvSpPr>
          <p:nvPr>
            <p:ph type="body" idx="2"/>
          </p:nvPr>
        </p:nvSpPr>
        <p:spPr>
          <a:xfrm>
            <a:off x="253813" y="1201299"/>
            <a:ext cx="8640000" cy="3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0" rIns="0" bIns="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Char char="​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marL="1828800" lvl="3" indent="-3048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200"/>
              <a:buChar char="​"/>
              <a:defRPr>
                <a:solidFill>
                  <a:schemeClr val="lt1"/>
                </a:solidFill>
              </a:defRPr>
            </a:lvl4pPr>
            <a:lvl5pPr marL="2286000" lvl="4" indent="-2794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00"/>
              <a:buChar char="​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ftr" idx="11"/>
          </p:nvPr>
        </p:nvSpPr>
        <p:spPr>
          <a:xfrm>
            <a:off x="250367" y="4703181"/>
            <a:ext cx="8054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3" name="Google Shape;22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" y="-75237"/>
            <a:ext cx="355225" cy="35513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4"/>
          <p:cNvSpPr/>
          <p:nvPr/>
        </p:nvSpPr>
        <p:spPr>
          <a:xfrm>
            <a:off x="1" y="-46158"/>
            <a:ext cx="225172" cy="813388"/>
          </a:xfrm>
          <a:custGeom>
            <a:avLst/>
            <a:gdLst/>
            <a:ahLst/>
            <a:cxnLst/>
            <a:rect l="l" t="t" r="r" b="b"/>
            <a:pathLst>
              <a:path w="300229" h="1084518" extrusionOk="0">
                <a:moveTo>
                  <a:pt x="0" y="0"/>
                </a:moveTo>
                <a:lnTo>
                  <a:pt x="16744" y="9088"/>
                </a:lnTo>
                <a:cubicBezTo>
                  <a:pt x="187779" y="124637"/>
                  <a:pt x="300229" y="320316"/>
                  <a:pt x="300229" y="542259"/>
                </a:cubicBezTo>
                <a:cubicBezTo>
                  <a:pt x="300229" y="764202"/>
                  <a:pt x="187779" y="959881"/>
                  <a:pt x="16744" y="1075430"/>
                </a:cubicBezTo>
                <a:lnTo>
                  <a:pt x="0" y="1084518"/>
                </a:lnTo>
                <a:close/>
              </a:path>
            </a:pathLst>
          </a:custGeom>
          <a:solidFill>
            <a:srgbClr val="FFFFFF">
              <a:alpha val="471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21033" y="638394"/>
            <a:ext cx="622967" cy="147948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/>
          <p:nvPr/>
        </p:nvSpPr>
        <p:spPr>
          <a:xfrm>
            <a:off x="8521033" y="370719"/>
            <a:ext cx="623100" cy="622800"/>
          </a:xfrm>
          <a:prstGeom prst="ellipse">
            <a:avLst/>
          </a:prstGeom>
          <a:solidFill>
            <a:srgbClr val="FFFFFF">
              <a:alpha val="4710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3459942"/>
            <a:ext cx="621307" cy="191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white">
  <p:cSld name="Blank_white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>
            <a:spLocks noGrp="1"/>
          </p:cNvSpPr>
          <p:nvPr>
            <p:ph type="ftr" idx="11"/>
          </p:nvPr>
        </p:nvSpPr>
        <p:spPr>
          <a:xfrm>
            <a:off x="250367" y="4703181"/>
            <a:ext cx="8054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gue/Wayfinder ">
  <p:cSld name="5_Segue/Wayfinder 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/>
          <p:nvPr/>
        </p:nvSpPr>
        <p:spPr>
          <a:xfrm>
            <a:off x="223248" y="2639704"/>
            <a:ext cx="4257090" cy="18409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" y="0"/>
                </a:moveTo>
                <a:lnTo>
                  <a:pt x="1813" y="896"/>
                </a:lnTo>
                <a:lnTo>
                  <a:pt x="59" y="896"/>
                </a:lnTo>
                <a:cubicBezTo>
                  <a:pt x="27" y="896"/>
                  <a:pt x="0" y="944"/>
                  <a:pt x="0" y="1004"/>
                </a:cubicBezTo>
                <a:lnTo>
                  <a:pt x="0" y="21492"/>
                </a:lnTo>
                <a:cubicBezTo>
                  <a:pt x="0" y="21551"/>
                  <a:pt x="27" y="21600"/>
                  <a:pt x="59" y="21600"/>
                </a:cubicBezTo>
                <a:lnTo>
                  <a:pt x="21541" y="21600"/>
                </a:lnTo>
                <a:cubicBezTo>
                  <a:pt x="21573" y="21600"/>
                  <a:pt x="21600" y="21551"/>
                  <a:pt x="21600" y="21492"/>
                </a:cubicBezTo>
                <a:lnTo>
                  <a:pt x="21600" y="1004"/>
                </a:lnTo>
                <a:cubicBezTo>
                  <a:pt x="21600" y="944"/>
                  <a:pt x="21573" y="896"/>
                  <a:pt x="21541" y="896"/>
                </a:cubicBezTo>
                <a:lnTo>
                  <a:pt x="2407" y="896"/>
                </a:lnTo>
                <a:lnTo>
                  <a:pt x="2110" y="0"/>
                </a:lnTo>
                <a:close/>
              </a:path>
            </a:pathLst>
          </a:custGeom>
          <a:solidFill>
            <a:srgbClr val="4FA2E5">
              <a:alpha val="52940"/>
            </a:srgbClr>
          </a:solidFill>
          <a:ln>
            <a:noFill/>
          </a:ln>
        </p:spPr>
        <p:txBody>
          <a:bodyPr spcFirstLastPara="1" wrap="square" lIns="238000" tIns="238000" rIns="238000" bIns="238000" anchor="t" anchorCtr="0">
            <a:noAutofit/>
          </a:bodyPr>
          <a:lstStyle/>
          <a:p>
            <a:pPr marL="0" marR="0" lvl="0" indent="0" algn="l" rtl="0">
              <a:lnSpc>
                <a:spcPct val="5619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9E0E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226489" y="706452"/>
            <a:ext cx="52236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cap="none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1"/>
          </p:nvPr>
        </p:nvSpPr>
        <p:spPr>
          <a:xfrm>
            <a:off x="332577" y="2712840"/>
            <a:ext cx="52161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0" rIns="0" bIns="0" anchor="ctr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349"/>
              </a:spcBef>
              <a:spcAft>
                <a:spcPts val="0"/>
              </a:spcAft>
              <a:buSzPts val="1800"/>
              <a:buChar char="​"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0987" algn="l" rtl="0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SzPts val="825"/>
              <a:buChar char="•"/>
              <a:defRPr sz="1100"/>
            </a:lvl3pPr>
            <a:lvl4pPr marL="1828800" lvl="3" indent="-2714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75"/>
              <a:buChar char="​"/>
              <a:defRPr sz="900"/>
            </a:lvl4pPr>
            <a:lvl5pPr marL="2286000" lvl="4" indent="-266700" algn="l" rtl="0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SzPts val="600"/>
              <a:buChar char="​"/>
              <a:defRPr sz="800"/>
            </a:lvl5pPr>
            <a:lvl6pPr marL="2743200" lvl="5" indent="-2667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6pPr>
            <a:lvl7pPr marL="3200400" lvl="6" indent="-266700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7pPr>
            <a:lvl8pPr marL="3657600" lvl="7" indent="-266700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8pPr>
            <a:lvl9pPr marL="4114800" lvl="8" indent="-266700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9pPr>
          </a:lstStyle>
          <a:p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body" idx="2"/>
          </p:nvPr>
        </p:nvSpPr>
        <p:spPr>
          <a:xfrm>
            <a:off x="218930" y="1782371"/>
            <a:ext cx="82764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30825" rIns="0" bIns="342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0">
                <a:solidFill>
                  <a:srgbClr val="C6D0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800"/>
              <a:buNone/>
              <a:defRPr sz="800" b="1"/>
            </a:lvl2pPr>
            <a:lvl3pPr marL="1371600" lvl="2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700"/>
              <a:buNone/>
              <a:defRPr sz="700" b="1"/>
            </a:lvl3pPr>
            <a:lvl4pPr marL="1828800" lvl="3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600"/>
              <a:buNone/>
              <a:defRPr sz="600" b="1"/>
            </a:lvl4pPr>
            <a:lvl5pPr marL="2286000" lvl="4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600"/>
              <a:buNone/>
              <a:defRPr sz="600" b="1"/>
            </a:lvl5pPr>
            <a:lvl6pPr marL="2743200" lvl="5" indent="-2286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/>
            </a:lvl6pPr>
            <a:lvl7pPr marL="3200400" lvl="6" indent="-228600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/>
            </a:lvl7pPr>
            <a:lvl8pPr marL="3657600" lvl="7" indent="-228600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/>
            </a:lvl8pPr>
            <a:lvl9pPr marL="4114800" lvl="8" indent="-228600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/>
            </a:lvl9pPr>
          </a:lstStyle>
          <a:p>
            <a:endParaRPr/>
          </a:p>
        </p:txBody>
      </p:sp>
      <p:sp>
        <p:nvSpPr>
          <p:cNvPr id="235" name="Google Shape;235;p36"/>
          <p:cNvSpPr/>
          <p:nvPr/>
        </p:nvSpPr>
        <p:spPr>
          <a:xfrm>
            <a:off x="-2194" y="3"/>
            <a:ext cx="5670300" cy="375600"/>
          </a:xfrm>
          <a:prstGeom prst="rect">
            <a:avLst/>
          </a:prstGeom>
          <a:gradFill>
            <a:gsLst>
              <a:gs pos="0">
                <a:srgbClr val="16325C"/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aseline="3000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53817" y="68041"/>
            <a:ext cx="86388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53817" y="1199610"/>
            <a:ext cx="86388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0" tIns="0" rIns="0" bIns="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​"/>
              <a:defRPr sz="1500" b="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​"/>
              <a:defRPr sz="800" b="0" i="0" u="none" strike="noStrike" cap="none">
                <a:solidFill>
                  <a:srgbClr val="7C868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 flipH="1">
            <a:off x="252483" y="6"/>
            <a:ext cx="8904000" cy="6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13"/>
          <p:cNvGrpSpPr/>
          <p:nvPr/>
        </p:nvGrpSpPr>
        <p:grpSpPr>
          <a:xfrm>
            <a:off x="8434653" y="4703181"/>
            <a:ext cx="459034" cy="321133"/>
            <a:chOff x="267" y="-340"/>
            <a:chExt cx="7145" cy="5000"/>
          </a:xfrm>
        </p:grpSpPr>
        <p:sp>
          <p:nvSpPr>
            <p:cNvPr id="55" name="Google Shape;55;p13"/>
            <p:cNvSpPr/>
            <p:nvPr/>
          </p:nvSpPr>
          <p:spPr>
            <a:xfrm>
              <a:off x="267" y="-340"/>
              <a:ext cx="7145" cy="5000"/>
            </a:xfrm>
            <a:custGeom>
              <a:avLst/>
              <a:gdLst/>
              <a:ahLst/>
              <a:cxnLst/>
              <a:rect l="l" t="t" r="r" b="b"/>
              <a:pathLst>
                <a:path w="3021" h="2114" extrusionOk="0">
                  <a:moveTo>
                    <a:pt x="1257" y="230"/>
                  </a:moveTo>
                  <a:cubicBezTo>
                    <a:pt x="1355" y="129"/>
                    <a:pt x="1490" y="66"/>
                    <a:pt x="1640" y="66"/>
                  </a:cubicBezTo>
                  <a:cubicBezTo>
                    <a:pt x="1840" y="66"/>
                    <a:pt x="2014" y="177"/>
                    <a:pt x="2106" y="342"/>
                  </a:cubicBezTo>
                  <a:cubicBezTo>
                    <a:pt x="2187" y="306"/>
                    <a:pt x="2276" y="286"/>
                    <a:pt x="2369" y="286"/>
                  </a:cubicBezTo>
                  <a:cubicBezTo>
                    <a:pt x="2729" y="286"/>
                    <a:pt x="3021" y="580"/>
                    <a:pt x="3021" y="943"/>
                  </a:cubicBezTo>
                  <a:cubicBezTo>
                    <a:pt x="3021" y="1306"/>
                    <a:pt x="2729" y="1600"/>
                    <a:pt x="2369" y="1600"/>
                  </a:cubicBezTo>
                  <a:cubicBezTo>
                    <a:pt x="2326" y="1600"/>
                    <a:pt x="2283" y="1595"/>
                    <a:pt x="2241" y="1587"/>
                  </a:cubicBezTo>
                  <a:cubicBezTo>
                    <a:pt x="2160" y="1733"/>
                    <a:pt x="2004" y="1831"/>
                    <a:pt x="1826" y="1831"/>
                  </a:cubicBezTo>
                  <a:cubicBezTo>
                    <a:pt x="1751" y="1831"/>
                    <a:pt x="1680" y="1814"/>
                    <a:pt x="1618" y="1783"/>
                  </a:cubicBezTo>
                  <a:cubicBezTo>
                    <a:pt x="1535" y="1977"/>
                    <a:pt x="1342" y="2114"/>
                    <a:pt x="1118" y="2114"/>
                  </a:cubicBezTo>
                  <a:cubicBezTo>
                    <a:pt x="884" y="2114"/>
                    <a:pt x="685" y="1966"/>
                    <a:pt x="608" y="1758"/>
                  </a:cubicBezTo>
                  <a:cubicBezTo>
                    <a:pt x="575" y="1765"/>
                    <a:pt x="540" y="1769"/>
                    <a:pt x="504" y="1769"/>
                  </a:cubicBezTo>
                  <a:cubicBezTo>
                    <a:pt x="226" y="1769"/>
                    <a:pt x="0" y="1541"/>
                    <a:pt x="0" y="1260"/>
                  </a:cubicBezTo>
                  <a:cubicBezTo>
                    <a:pt x="0" y="1071"/>
                    <a:pt x="102" y="907"/>
                    <a:pt x="252" y="819"/>
                  </a:cubicBezTo>
                  <a:cubicBezTo>
                    <a:pt x="221" y="747"/>
                    <a:pt x="204" y="668"/>
                    <a:pt x="204" y="586"/>
                  </a:cubicBezTo>
                  <a:cubicBezTo>
                    <a:pt x="204" y="262"/>
                    <a:pt x="467" y="0"/>
                    <a:pt x="791" y="0"/>
                  </a:cubicBezTo>
                  <a:cubicBezTo>
                    <a:pt x="981" y="0"/>
                    <a:pt x="1150" y="90"/>
                    <a:pt x="1257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1298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6" y="211"/>
                    <a:pt x="22" y="209"/>
                  </a:cubicBezTo>
                  <a:cubicBezTo>
                    <a:pt x="20" y="208"/>
                    <a:pt x="16" y="206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3443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5" y="212"/>
                    <a:pt x="22" y="209"/>
                  </a:cubicBezTo>
                  <a:cubicBezTo>
                    <a:pt x="21" y="209"/>
                    <a:pt x="16" y="207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4455" y="1671"/>
              <a:ext cx="596" cy="672"/>
            </a:xfrm>
            <a:custGeom>
              <a:avLst/>
              <a:gdLst/>
              <a:ahLst/>
              <a:cxnLst/>
              <a:rect l="l" t="t" r="r" b="b"/>
              <a:pathLst>
                <a:path w="252" h="284" extrusionOk="0">
                  <a:moveTo>
                    <a:pt x="245" y="87"/>
                  </a:moveTo>
                  <a:cubicBezTo>
                    <a:pt x="240" y="69"/>
                    <a:pt x="232" y="54"/>
                    <a:pt x="221" y="42"/>
                  </a:cubicBezTo>
                  <a:cubicBezTo>
                    <a:pt x="211" y="29"/>
                    <a:pt x="197" y="19"/>
                    <a:pt x="181" y="12"/>
                  </a:cubicBezTo>
                  <a:cubicBezTo>
                    <a:pt x="166" y="4"/>
                    <a:pt x="147" y="0"/>
                    <a:pt x="126" y="0"/>
                  </a:cubicBezTo>
                  <a:cubicBezTo>
                    <a:pt x="105" y="0"/>
                    <a:pt x="86" y="4"/>
                    <a:pt x="71" y="12"/>
                  </a:cubicBezTo>
                  <a:cubicBezTo>
                    <a:pt x="55" y="19"/>
                    <a:pt x="41" y="29"/>
                    <a:pt x="31" y="42"/>
                  </a:cubicBezTo>
                  <a:cubicBezTo>
                    <a:pt x="20" y="54"/>
                    <a:pt x="12" y="69"/>
                    <a:pt x="7" y="87"/>
                  </a:cubicBezTo>
                  <a:cubicBezTo>
                    <a:pt x="2" y="104"/>
                    <a:pt x="0" y="122"/>
                    <a:pt x="0" y="142"/>
                  </a:cubicBezTo>
                  <a:cubicBezTo>
                    <a:pt x="0" y="162"/>
                    <a:pt x="2" y="181"/>
                    <a:pt x="7" y="198"/>
                  </a:cubicBezTo>
                  <a:cubicBezTo>
                    <a:pt x="12" y="215"/>
                    <a:pt x="20" y="230"/>
                    <a:pt x="31" y="243"/>
                  </a:cubicBezTo>
                  <a:cubicBezTo>
                    <a:pt x="41" y="255"/>
                    <a:pt x="55" y="265"/>
                    <a:pt x="71" y="273"/>
                  </a:cubicBezTo>
                  <a:cubicBezTo>
                    <a:pt x="86" y="280"/>
                    <a:pt x="105" y="284"/>
                    <a:pt x="126" y="284"/>
                  </a:cubicBezTo>
                  <a:cubicBezTo>
                    <a:pt x="147" y="284"/>
                    <a:pt x="166" y="280"/>
                    <a:pt x="181" y="273"/>
                  </a:cubicBezTo>
                  <a:cubicBezTo>
                    <a:pt x="197" y="265"/>
                    <a:pt x="211" y="255"/>
                    <a:pt x="221" y="243"/>
                  </a:cubicBezTo>
                  <a:cubicBezTo>
                    <a:pt x="232" y="230"/>
                    <a:pt x="240" y="215"/>
                    <a:pt x="245" y="198"/>
                  </a:cubicBezTo>
                  <a:cubicBezTo>
                    <a:pt x="250" y="181"/>
                    <a:pt x="252" y="162"/>
                    <a:pt x="252" y="142"/>
                  </a:cubicBezTo>
                  <a:cubicBezTo>
                    <a:pt x="252" y="122"/>
                    <a:pt x="250" y="104"/>
                    <a:pt x="245" y="87"/>
                  </a:cubicBezTo>
                  <a:moveTo>
                    <a:pt x="193" y="142"/>
                  </a:moveTo>
                  <a:cubicBezTo>
                    <a:pt x="193" y="172"/>
                    <a:pt x="187" y="196"/>
                    <a:pt x="176" y="213"/>
                  </a:cubicBezTo>
                  <a:cubicBezTo>
                    <a:pt x="165" y="229"/>
                    <a:pt x="149" y="237"/>
                    <a:pt x="126" y="237"/>
                  </a:cubicBezTo>
                  <a:cubicBezTo>
                    <a:pt x="103" y="237"/>
                    <a:pt x="87" y="229"/>
                    <a:pt x="76" y="213"/>
                  </a:cubicBezTo>
                  <a:cubicBezTo>
                    <a:pt x="65" y="196"/>
                    <a:pt x="60" y="172"/>
                    <a:pt x="60" y="142"/>
                  </a:cubicBezTo>
                  <a:cubicBezTo>
                    <a:pt x="60" y="112"/>
                    <a:pt x="65" y="89"/>
                    <a:pt x="76" y="72"/>
                  </a:cubicBezTo>
                  <a:cubicBezTo>
                    <a:pt x="87" y="56"/>
                    <a:pt x="103" y="48"/>
                    <a:pt x="126" y="48"/>
                  </a:cubicBezTo>
                  <a:cubicBezTo>
                    <a:pt x="149" y="48"/>
                    <a:pt x="165" y="56"/>
                    <a:pt x="176" y="72"/>
                  </a:cubicBezTo>
                  <a:cubicBezTo>
                    <a:pt x="187" y="89"/>
                    <a:pt x="193" y="112"/>
                    <a:pt x="193" y="1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5566" y="1671"/>
              <a:ext cx="507" cy="670"/>
            </a:xfrm>
            <a:custGeom>
              <a:avLst/>
              <a:gdLst/>
              <a:ahLst/>
              <a:cxnLst/>
              <a:rect l="l" t="t" r="r" b="b"/>
              <a:pathLst>
                <a:path w="214" h="283" extrusionOk="0">
                  <a:moveTo>
                    <a:pt x="199" y="229"/>
                  </a:moveTo>
                  <a:cubicBezTo>
                    <a:pt x="198" y="224"/>
                    <a:pt x="193" y="226"/>
                    <a:pt x="193" y="226"/>
                  </a:cubicBezTo>
                  <a:cubicBezTo>
                    <a:pt x="185" y="229"/>
                    <a:pt x="177" y="231"/>
                    <a:pt x="169" y="233"/>
                  </a:cubicBezTo>
                  <a:cubicBezTo>
                    <a:pt x="160" y="234"/>
                    <a:pt x="151" y="235"/>
                    <a:pt x="140" y="235"/>
                  </a:cubicBezTo>
                  <a:cubicBezTo>
                    <a:pt x="115" y="235"/>
                    <a:pt x="95" y="227"/>
                    <a:pt x="81" y="213"/>
                  </a:cubicBezTo>
                  <a:cubicBezTo>
                    <a:pt x="67" y="198"/>
                    <a:pt x="59" y="174"/>
                    <a:pt x="59" y="142"/>
                  </a:cubicBezTo>
                  <a:cubicBezTo>
                    <a:pt x="59" y="113"/>
                    <a:pt x="66" y="91"/>
                    <a:pt x="79" y="74"/>
                  </a:cubicBezTo>
                  <a:cubicBezTo>
                    <a:pt x="91" y="57"/>
                    <a:pt x="111" y="49"/>
                    <a:pt x="136" y="49"/>
                  </a:cubicBezTo>
                  <a:cubicBezTo>
                    <a:pt x="158" y="49"/>
                    <a:pt x="174" y="51"/>
                    <a:pt x="191" y="56"/>
                  </a:cubicBezTo>
                  <a:cubicBezTo>
                    <a:pt x="191" y="56"/>
                    <a:pt x="195" y="58"/>
                    <a:pt x="197" y="53"/>
                  </a:cubicBezTo>
                  <a:cubicBezTo>
                    <a:pt x="201" y="40"/>
                    <a:pt x="205" y="31"/>
                    <a:pt x="210" y="18"/>
                  </a:cubicBezTo>
                  <a:cubicBezTo>
                    <a:pt x="211" y="14"/>
                    <a:pt x="208" y="12"/>
                    <a:pt x="206" y="11"/>
                  </a:cubicBezTo>
                  <a:cubicBezTo>
                    <a:pt x="200" y="9"/>
                    <a:pt x="184" y="5"/>
                    <a:pt x="172" y="3"/>
                  </a:cubicBezTo>
                  <a:cubicBezTo>
                    <a:pt x="161" y="1"/>
                    <a:pt x="148" y="0"/>
                    <a:pt x="133" y="0"/>
                  </a:cubicBezTo>
                  <a:cubicBezTo>
                    <a:pt x="111" y="0"/>
                    <a:pt x="92" y="4"/>
                    <a:pt x="75" y="11"/>
                  </a:cubicBezTo>
                  <a:cubicBezTo>
                    <a:pt x="59" y="19"/>
                    <a:pt x="45" y="29"/>
                    <a:pt x="34" y="41"/>
                  </a:cubicBezTo>
                  <a:cubicBezTo>
                    <a:pt x="23" y="54"/>
                    <a:pt x="14" y="69"/>
                    <a:pt x="9" y="86"/>
                  </a:cubicBezTo>
                  <a:cubicBezTo>
                    <a:pt x="3" y="103"/>
                    <a:pt x="0" y="122"/>
                    <a:pt x="0" y="142"/>
                  </a:cubicBezTo>
                  <a:cubicBezTo>
                    <a:pt x="0" y="185"/>
                    <a:pt x="12" y="220"/>
                    <a:pt x="35" y="245"/>
                  </a:cubicBezTo>
                  <a:cubicBezTo>
                    <a:pt x="58" y="270"/>
                    <a:pt x="92" y="283"/>
                    <a:pt x="137" y="283"/>
                  </a:cubicBezTo>
                  <a:cubicBezTo>
                    <a:pt x="163" y="283"/>
                    <a:pt x="190" y="278"/>
                    <a:pt x="210" y="270"/>
                  </a:cubicBezTo>
                  <a:cubicBezTo>
                    <a:pt x="210" y="270"/>
                    <a:pt x="214" y="268"/>
                    <a:pt x="212" y="264"/>
                  </a:cubicBezTo>
                  <a:lnTo>
                    <a:pt x="199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6108" y="1671"/>
              <a:ext cx="582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793" y="1671"/>
              <a:ext cx="581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1870" y="1671"/>
              <a:ext cx="537" cy="672"/>
            </a:xfrm>
            <a:custGeom>
              <a:avLst/>
              <a:gdLst/>
              <a:ahLst/>
              <a:cxnLst/>
              <a:rect l="l" t="t" r="r" b="b"/>
              <a:pathLst>
                <a:path w="227" h="284" extrusionOk="0">
                  <a:moveTo>
                    <a:pt x="142" y="105"/>
                  </a:moveTo>
                  <a:cubicBezTo>
                    <a:pt x="135" y="105"/>
                    <a:pt x="126" y="104"/>
                    <a:pt x="115" y="104"/>
                  </a:cubicBezTo>
                  <a:cubicBezTo>
                    <a:pt x="100" y="104"/>
                    <a:pt x="85" y="106"/>
                    <a:pt x="72" y="110"/>
                  </a:cubicBezTo>
                  <a:cubicBezTo>
                    <a:pt x="58" y="114"/>
                    <a:pt x="46" y="119"/>
                    <a:pt x="35" y="127"/>
                  </a:cubicBezTo>
                  <a:cubicBezTo>
                    <a:pt x="24" y="134"/>
                    <a:pt x="16" y="144"/>
                    <a:pt x="10" y="156"/>
                  </a:cubicBezTo>
                  <a:cubicBezTo>
                    <a:pt x="4" y="167"/>
                    <a:pt x="0" y="181"/>
                    <a:pt x="0" y="196"/>
                  </a:cubicBezTo>
                  <a:cubicBezTo>
                    <a:pt x="0" y="212"/>
                    <a:pt x="3" y="225"/>
                    <a:pt x="8" y="236"/>
                  </a:cubicBezTo>
                  <a:cubicBezTo>
                    <a:pt x="14" y="247"/>
                    <a:pt x="21" y="256"/>
                    <a:pt x="31" y="263"/>
                  </a:cubicBezTo>
                  <a:cubicBezTo>
                    <a:pt x="41" y="270"/>
                    <a:pt x="53" y="276"/>
                    <a:pt x="67" y="279"/>
                  </a:cubicBezTo>
                  <a:cubicBezTo>
                    <a:pt x="81" y="282"/>
                    <a:pt x="96" y="284"/>
                    <a:pt x="113" y="284"/>
                  </a:cubicBezTo>
                  <a:cubicBezTo>
                    <a:pt x="131" y="284"/>
                    <a:pt x="149" y="282"/>
                    <a:pt x="166" y="279"/>
                  </a:cubicBezTo>
                  <a:cubicBezTo>
                    <a:pt x="184" y="276"/>
                    <a:pt x="205" y="272"/>
                    <a:pt x="210" y="271"/>
                  </a:cubicBezTo>
                  <a:cubicBezTo>
                    <a:pt x="216" y="269"/>
                    <a:pt x="223" y="267"/>
                    <a:pt x="223" y="267"/>
                  </a:cubicBezTo>
                  <a:cubicBezTo>
                    <a:pt x="227" y="266"/>
                    <a:pt x="227" y="262"/>
                    <a:pt x="227" y="26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67"/>
                    <a:pt x="217" y="40"/>
                    <a:pt x="199" y="24"/>
                  </a:cubicBezTo>
                  <a:cubicBezTo>
                    <a:pt x="180" y="8"/>
                    <a:pt x="153" y="0"/>
                    <a:pt x="118" y="0"/>
                  </a:cubicBezTo>
                  <a:cubicBezTo>
                    <a:pt x="105" y="0"/>
                    <a:pt x="84" y="2"/>
                    <a:pt x="72" y="4"/>
                  </a:cubicBezTo>
                  <a:cubicBezTo>
                    <a:pt x="72" y="4"/>
                    <a:pt x="33" y="12"/>
                    <a:pt x="18" y="24"/>
                  </a:cubicBezTo>
                  <a:cubicBezTo>
                    <a:pt x="18" y="24"/>
                    <a:pt x="14" y="26"/>
                    <a:pt x="16" y="3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9"/>
                    <a:pt x="34" y="67"/>
                    <a:pt x="34" y="67"/>
                  </a:cubicBezTo>
                  <a:cubicBezTo>
                    <a:pt x="34" y="67"/>
                    <a:pt x="35" y="67"/>
                    <a:pt x="37" y="66"/>
                  </a:cubicBezTo>
                  <a:cubicBezTo>
                    <a:pt x="71" y="48"/>
                    <a:pt x="113" y="48"/>
                    <a:pt x="113" y="48"/>
                  </a:cubicBezTo>
                  <a:cubicBezTo>
                    <a:pt x="132" y="48"/>
                    <a:pt x="147" y="52"/>
                    <a:pt x="157" y="59"/>
                  </a:cubicBezTo>
                  <a:cubicBezTo>
                    <a:pt x="166" y="67"/>
                    <a:pt x="171" y="78"/>
                    <a:pt x="171" y="101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56" y="106"/>
                    <a:pt x="142" y="105"/>
                    <a:pt x="142" y="105"/>
                  </a:cubicBezTo>
                  <a:close/>
                  <a:moveTo>
                    <a:pt x="72" y="228"/>
                  </a:moveTo>
                  <a:cubicBezTo>
                    <a:pt x="66" y="223"/>
                    <a:pt x="65" y="221"/>
                    <a:pt x="62" y="218"/>
                  </a:cubicBezTo>
                  <a:cubicBezTo>
                    <a:pt x="59" y="212"/>
                    <a:pt x="57" y="205"/>
                    <a:pt x="57" y="195"/>
                  </a:cubicBezTo>
                  <a:cubicBezTo>
                    <a:pt x="57" y="180"/>
                    <a:pt x="62" y="169"/>
                    <a:pt x="73" y="161"/>
                  </a:cubicBezTo>
                  <a:cubicBezTo>
                    <a:pt x="73" y="161"/>
                    <a:pt x="88" y="148"/>
                    <a:pt x="123" y="148"/>
                  </a:cubicBezTo>
                  <a:cubicBezTo>
                    <a:pt x="149" y="149"/>
                    <a:pt x="171" y="152"/>
                    <a:pt x="171" y="15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49" y="237"/>
                    <a:pt x="124" y="238"/>
                  </a:cubicBezTo>
                  <a:cubicBezTo>
                    <a:pt x="88" y="240"/>
                    <a:pt x="72" y="228"/>
                    <a:pt x="72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5162" y="1676"/>
              <a:ext cx="386" cy="653"/>
            </a:xfrm>
            <a:custGeom>
              <a:avLst/>
              <a:gdLst/>
              <a:ahLst/>
              <a:cxnLst/>
              <a:rect l="l" t="t" r="r" b="b"/>
              <a:pathLst>
                <a:path w="163" h="276" extrusionOk="0">
                  <a:moveTo>
                    <a:pt x="162" y="13"/>
                  </a:moveTo>
                  <a:cubicBezTo>
                    <a:pt x="163" y="9"/>
                    <a:pt x="161" y="7"/>
                    <a:pt x="159" y="7"/>
                  </a:cubicBezTo>
                  <a:cubicBezTo>
                    <a:pt x="156" y="5"/>
                    <a:pt x="142" y="2"/>
                    <a:pt x="130" y="2"/>
                  </a:cubicBezTo>
                  <a:cubicBezTo>
                    <a:pt x="108" y="0"/>
                    <a:pt x="96" y="4"/>
                    <a:pt x="85" y="9"/>
                  </a:cubicBezTo>
                  <a:cubicBezTo>
                    <a:pt x="74" y="14"/>
                    <a:pt x="62" y="22"/>
                    <a:pt x="55" y="3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6"/>
                    <a:pt x="53" y="4"/>
                    <a:pt x="5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9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3"/>
                    <a:pt x="3" y="276"/>
                    <a:pt x="6" y="276"/>
                  </a:cubicBezTo>
                  <a:cubicBezTo>
                    <a:pt x="52" y="276"/>
                    <a:pt x="52" y="276"/>
                    <a:pt x="52" y="276"/>
                  </a:cubicBezTo>
                  <a:cubicBezTo>
                    <a:pt x="55" y="276"/>
                    <a:pt x="57" y="273"/>
                    <a:pt x="57" y="27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23"/>
                    <a:pt x="59" y="105"/>
                    <a:pt x="63" y="94"/>
                  </a:cubicBezTo>
                  <a:cubicBezTo>
                    <a:pt x="67" y="83"/>
                    <a:pt x="72" y="75"/>
                    <a:pt x="78" y="68"/>
                  </a:cubicBezTo>
                  <a:cubicBezTo>
                    <a:pt x="85" y="62"/>
                    <a:pt x="92" y="58"/>
                    <a:pt x="100" y="55"/>
                  </a:cubicBezTo>
                  <a:cubicBezTo>
                    <a:pt x="108" y="53"/>
                    <a:pt x="117" y="52"/>
                    <a:pt x="123" y="52"/>
                  </a:cubicBezTo>
                  <a:cubicBezTo>
                    <a:pt x="132" y="52"/>
                    <a:pt x="142" y="54"/>
                    <a:pt x="142" y="54"/>
                  </a:cubicBezTo>
                  <a:cubicBezTo>
                    <a:pt x="146" y="55"/>
                    <a:pt x="148" y="53"/>
                    <a:pt x="149" y="50"/>
                  </a:cubicBezTo>
                  <a:cubicBezTo>
                    <a:pt x="152" y="42"/>
                    <a:pt x="160" y="18"/>
                    <a:pt x="16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3807" y="1406"/>
              <a:ext cx="728" cy="1219"/>
            </a:xfrm>
            <a:custGeom>
              <a:avLst/>
              <a:gdLst/>
              <a:ahLst/>
              <a:cxnLst/>
              <a:rect l="l" t="t" r="r" b="b"/>
              <a:pathLst>
                <a:path w="308" h="515" extrusionOk="0">
                  <a:moveTo>
                    <a:pt x="303" y="6"/>
                  </a:moveTo>
                  <a:cubicBezTo>
                    <a:pt x="298" y="4"/>
                    <a:pt x="293" y="3"/>
                    <a:pt x="286" y="2"/>
                  </a:cubicBezTo>
                  <a:cubicBezTo>
                    <a:pt x="279" y="1"/>
                    <a:pt x="271" y="0"/>
                    <a:pt x="262" y="0"/>
                  </a:cubicBezTo>
                  <a:cubicBezTo>
                    <a:pt x="231" y="0"/>
                    <a:pt x="206" y="9"/>
                    <a:pt x="188" y="27"/>
                  </a:cubicBezTo>
                  <a:cubicBezTo>
                    <a:pt x="171" y="44"/>
                    <a:pt x="159" y="71"/>
                    <a:pt x="153" y="106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1" y="118"/>
                    <a:pt x="106" y="118"/>
                    <a:pt x="105" y="123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98" y="163"/>
                    <a:pt x="100" y="165"/>
                    <a:pt x="104" y="165"/>
                  </a:cubicBezTo>
                  <a:cubicBezTo>
                    <a:pt x="143" y="165"/>
                    <a:pt x="143" y="165"/>
                    <a:pt x="143" y="165"/>
                  </a:cubicBezTo>
                  <a:cubicBezTo>
                    <a:pt x="104" y="384"/>
                    <a:pt x="104" y="384"/>
                    <a:pt x="104" y="384"/>
                  </a:cubicBezTo>
                  <a:cubicBezTo>
                    <a:pt x="101" y="402"/>
                    <a:pt x="97" y="416"/>
                    <a:pt x="93" y="427"/>
                  </a:cubicBezTo>
                  <a:cubicBezTo>
                    <a:pt x="89" y="438"/>
                    <a:pt x="86" y="446"/>
                    <a:pt x="81" y="452"/>
                  </a:cubicBezTo>
                  <a:cubicBezTo>
                    <a:pt x="77" y="458"/>
                    <a:pt x="72" y="462"/>
                    <a:pt x="65" y="464"/>
                  </a:cubicBezTo>
                  <a:cubicBezTo>
                    <a:pt x="59" y="466"/>
                    <a:pt x="52" y="467"/>
                    <a:pt x="44" y="467"/>
                  </a:cubicBezTo>
                  <a:cubicBezTo>
                    <a:pt x="40" y="467"/>
                    <a:pt x="35" y="467"/>
                    <a:pt x="30" y="466"/>
                  </a:cubicBezTo>
                  <a:cubicBezTo>
                    <a:pt x="26" y="465"/>
                    <a:pt x="24" y="464"/>
                    <a:pt x="21" y="463"/>
                  </a:cubicBezTo>
                  <a:cubicBezTo>
                    <a:pt x="21" y="463"/>
                    <a:pt x="16" y="461"/>
                    <a:pt x="15" y="466"/>
                  </a:cubicBezTo>
                  <a:cubicBezTo>
                    <a:pt x="13" y="469"/>
                    <a:pt x="3" y="498"/>
                    <a:pt x="2" y="501"/>
                  </a:cubicBezTo>
                  <a:cubicBezTo>
                    <a:pt x="0" y="505"/>
                    <a:pt x="2" y="507"/>
                    <a:pt x="4" y="508"/>
                  </a:cubicBezTo>
                  <a:cubicBezTo>
                    <a:pt x="10" y="510"/>
                    <a:pt x="13" y="511"/>
                    <a:pt x="20" y="513"/>
                  </a:cubicBezTo>
                  <a:cubicBezTo>
                    <a:pt x="30" y="515"/>
                    <a:pt x="38" y="515"/>
                    <a:pt x="46" y="515"/>
                  </a:cubicBezTo>
                  <a:cubicBezTo>
                    <a:pt x="62" y="515"/>
                    <a:pt x="77" y="513"/>
                    <a:pt x="89" y="509"/>
                  </a:cubicBezTo>
                  <a:cubicBezTo>
                    <a:pt x="101" y="504"/>
                    <a:pt x="112" y="496"/>
                    <a:pt x="121" y="486"/>
                  </a:cubicBezTo>
                  <a:cubicBezTo>
                    <a:pt x="132" y="475"/>
                    <a:pt x="138" y="463"/>
                    <a:pt x="144" y="447"/>
                  </a:cubicBezTo>
                  <a:cubicBezTo>
                    <a:pt x="150" y="431"/>
                    <a:pt x="155" y="411"/>
                    <a:pt x="159" y="388"/>
                  </a:cubicBezTo>
                  <a:cubicBezTo>
                    <a:pt x="199" y="165"/>
                    <a:pt x="199" y="165"/>
                    <a:pt x="199" y="165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7" y="165"/>
                    <a:pt x="261" y="165"/>
                    <a:pt x="262" y="160"/>
                  </a:cubicBezTo>
                  <a:cubicBezTo>
                    <a:pt x="269" y="123"/>
                    <a:pt x="269" y="123"/>
                    <a:pt x="269" y="123"/>
                  </a:cubicBezTo>
                  <a:cubicBezTo>
                    <a:pt x="269" y="120"/>
                    <a:pt x="268" y="118"/>
                    <a:pt x="263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8" y="117"/>
                    <a:pt x="210" y="97"/>
                    <a:pt x="217" y="78"/>
                  </a:cubicBezTo>
                  <a:cubicBezTo>
                    <a:pt x="219" y="70"/>
                    <a:pt x="224" y="64"/>
                    <a:pt x="229" y="60"/>
                  </a:cubicBezTo>
                  <a:cubicBezTo>
                    <a:pt x="233" y="55"/>
                    <a:pt x="238" y="52"/>
                    <a:pt x="243" y="51"/>
                  </a:cubicBezTo>
                  <a:cubicBezTo>
                    <a:pt x="249" y="49"/>
                    <a:pt x="255" y="48"/>
                    <a:pt x="262" y="48"/>
                  </a:cubicBezTo>
                  <a:cubicBezTo>
                    <a:pt x="267" y="48"/>
                    <a:pt x="273" y="48"/>
                    <a:pt x="277" y="49"/>
                  </a:cubicBezTo>
                  <a:cubicBezTo>
                    <a:pt x="282" y="50"/>
                    <a:pt x="284" y="51"/>
                    <a:pt x="286" y="51"/>
                  </a:cubicBezTo>
                  <a:cubicBezTo>
                    <a:pt x="291" y="53"/>
                    <a:pt x="292" y="52"/>
                    <a:pt x="293" y="49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8" y="8"/>
                    <a:pt x="305" y="6"/>
                    <a:pt x="30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2542" y="1421"/>
              <a:ext cx="132" cy="908"/>
            </a:xfrm>
            <a:custGeom>
              <a:avLst/>
              <a:gdLst/>
              <a:ahLst/>
              <a:cxnLst/>
              <a:rect l="l" t="t" r="r" b="b"/>
              <a:pathLst>
                <a:path w="56" h="384" extrusionOk="0">
                  <a:moveTo>
                    <a:pt x="56" y="378"/>
                  </a:moveTo>
                  <a:cubicBezTo>
                    <a:pt x="56" y="381"/>
                    <a:pt x="54" y="384"/>
                    <a:pt x="51" y="384"/>
                  </a:cubicBezTo>
                  <a:cubicBezTo>
                    <a:pt x="5" y="384"/>
                    <a:pt x="5" y="384"/>
                    <a:pt x="5" y="384"/>
                  </a:cubicBezTo>
                  <a:cubicBezTo>
                    <a:pt x="2" y="384"/>
                    <a:pt x="0" y="381"/>
                    <a:pt x="0" y="3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2"/>
                    <a:pt x="56" y="5"/>
                  </a:cubicBezTo>
                  <a:lnTo>
                    <a:pt x="56" y="3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250367" y="4703181"/>
            <a:ext cx="80547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Google Shape;280;p41"/>
          <p:cNvGraphicFramePr/>
          <p:nvPr>
            <p:extLst>
              <p:ext uri="{D42A27DB-BD31-4B8C-83A1-F6EECF244321}">
                <p14:modId xmlns:p14="http://schemas.microsoft.com/office/powerpoint/2010/main" val="1738569982"/>
              </p:ext>
            </p:extLst>
          </p:nvPr>
        </p:nvGraphicFramePr>
        <p:xfrm>
          <a:off x="421394" y="948519"/>
          <a:ext cx="8286600" cy="3859782"/>
        </p:xfrm>
        <a:graphic>
          <a:graphicData uri="http://schemas.openxmlformats.org/drawingml/2006/table">
            <a:tbl>
              <a:tblPr>
                <a:noFill/>
                <a:tableStyleId>{D2B5A5ED-416B-482F-9E4E-9B08493E9A12}</a:tableStyleId>
              </a:tblPr>
              <a:tblGrid>
                <a:gridCol w="20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32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5"/>
                        <a:buFont typeface="Arial"/>
                        <a:buNone/>
                      </a:pPr>
                      <a:r>
                        <a:rPr lang="en" sz="900" b="1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INITIATIVES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0" marR="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AutoNum type="alphaUcPeriod"/>
                      </a:pPr>
                      <a:r>
                        <a:rPr lang="en" sz="900" b="0" u="none" strike="noStrike" cap="none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Sales Enablement &amp; Adoption</a:t>
                      </a:r>
                      <a:endParaRPr sz="90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228600" marR="0" lvl="0" indent="-228600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AutoNum type="alphaUcPeriod"/>
                      </a:pPr>
                      <a:r>
                        <a:rPr lang="en" sz="900" b="0" u="none" strike="noStrike" cap="none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Sales AI Recommendations</a:t>
                      </a:r>
                      <a:endParaRPr sz="90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AutoNum type="alphaUcPeriod" startAt="6"/>
                      </a:pPr>
                      <a:r>
                        <a:rPr lang="en" sz="900" b="0" i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Customer Self Service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228600" marR="0" lvl="0" indent="-228600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AutoNum type="alphaUcPeriod" startAt="6"/>
                      </a:pPr>
                      <a:r>
                        <a:rPr lang="en" sz="900" b="0" i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Consoles (VS, HPS, DS)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AutoNum type="alphaUcPeriod" startAt="9"/>
                      </a:pPr>
                      <a:r>
                        <a:rPr lang="en-US" sz="900" b="0" i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Data Monetization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228600" marR="0" lvl="0" indent="-228600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AutoNum type="alphaUcPeriod" startAt="9"/>
                      </a:pPr>
                      <a:r>
                        <a:rPr lang="en" sz="900" b="0" i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API Monetization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2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25"/>
                        <a:buFont typeface="Arial"/>
                        <a:buNone/>
                      </a:pPr>
                      <a:r>
                        <a:rPr lang="en" sz="900" b="1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CAPABILITIES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0" marR="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Sales Dashboards &amp; Reports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AI Sales Predictions 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Partner Community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Customer Community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Rapid Service Innovation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Data Service Productization 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2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5"/>
                        <a:buFont typeface="Arial"/>
                        <a:buNone/>
                      </a:pPr>
                      <a:r>
                        <a:rPr lang="en" sz="900" b="1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SOLUTIONS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0" marR="0" marT="0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CRM 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(Enable) Lightning Experience 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Partner Communities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Lightning Platform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Partner Communities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Lightning Platform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2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5"/>
                        <a:buFont typeface="Arial"/>
                        <a:buNone/>
                      </a:pPr>
                      <a:r>
                        <a:rPr lang="en" sz="900" b="1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BENEFITS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0" marR="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Improved Customer Experience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Increased Revenue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Single View of Stakeholders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Conversion Rate Increase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Customer Retention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Customer Experience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Commercialization of Data </a:t>
                      </a:r>
                      <a:r>
                        <a:rPr lang="en-US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&amp; Services (Product Expansion)</a:t>
                      </a:r>
                      <a:endParaRPr lang="en-US"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US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Conversion Rate</a:t>
                      </a:r>
                      <a:endParaRPr lang="en-US"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2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5"/>
                        <a:buFont typeface="Arial"/>
                        <a:buNone/>
                      </a:pPr>
                      <a:r>
                        <a:rPr lang="en" sz="900" b="1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RISK MANAGEMENT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0" marR="0" marT="0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Change Management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Data Quality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u="none" strike="noStrike" cap="none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Customer Education</a:t>
                      </a:r>
                      <a:endParaRPr sz="90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u="none" strike="noStrike" cap="none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Customer Adoption</a:t>
                      </a:r>
                      <a:endParaRPr sz="90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Business Change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Data Management &amp; Privacy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2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5"/>
                        <a:buFont typeface="Arial"/>
                        <a:buNone/>
                      </a:pPr>
                      <a:r>
                        <a:rPr lang="en" sz="900" b="1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TIMELINE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</a:txBody>
                  <a:tcPr marL="0" marR="0" marT="0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0-6 Months (Moderate)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0-4 Months (Accelerated) </a:t>
                      </a:r>
                      <a:endParaRPr sz="900" b="0" u="none" strike="noStrike" cap="none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12-16 Months (Moderate)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8-12 Months (Accelerated) </a:t>
                      </a:r>
                      <a:endParaRPr sz="900" b="0" u="none" strike="noStrike" cap="none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16-24 Months (Moderate)</a:t>
                      </a:r>
                      <a:endParaRPr sz="900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</a:endParaRPr>
                    </a:p>
                    <a:p>
                      <a:pPr marL="115887" marR="0" lvl="0" indent="-115887" algn="l" rtl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u="none" strike="noStrike" cap="none" dirty="0">
                          <a:solidFill>
                            <a:schemeClr val="tx1"/>
                          </a:solidFill>
                          <a:latin typeface="Salesforce Sans" panose="020B0505020202020203" pitchFamily="34" charset="77"/>
                          <a:ea typeface="Arial"/>
                          <a:cs typeface="Arial"/>
                          <a:sym typeface="Arial"/>
                        </a:rPr>
                        <a:t>12-18 Months (Accelerated) </a:t>
                      </a:r>
                      <a:endParaRPr sz="900" b="0" u="none" strike="noStrike" cap="none" dirty="0">
                        <a:solidFill>
                          <a:schemeClr val="tx1"/>
                        </a:solidFill>
                        <a:latin typeface="Salesforce Sans" panose="020B0505020202020203" pitchFamily="34" charset="77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1" name="Google Shape;281;p41"/>
          <p:cNvSpPr txBox="1">
            <a:spLocks noGrp="1"/>
          </p:cNvSpPr>
          <p:nvPr>
            <p:ph type="title"/>
          </p:nvPr>
        </p:nvSpPr>
        <p:spPr>
          <a:xfrm>
            <a:off x="421394" y="478337"/>
            <a:ext cx="8286600" cy="27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5"/>
              <a:buFont typeface="Arial"/>
              <a:buNone/>
            </a:pPr>
            <a:r>
              <a:rPr lang="en" sz="1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Program Name | Roadmap</a:t>
            </a:r>
            <a:br>
              <a:rPr lang="en" sz="1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1"/>
          <p:cNvSpPr/>
          <p:nvPr/>
        </p:nvSpPr>
        <p:spPr>
          <a:xfrm>
            <a:off x="2480760" y="558075"/>
            <a:ext cx="2091239" cy="439500"/>
          </a:xfrm>
          <a:prstGeom prst="rightArrow">
            <a:avLst>
              <a:gd name="adj1" fmla="val 66667"/>
              <a:gd name="adj2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Arial"/>
              <a:buNone/>
            </a:pPr>
            <a:r>
              <a:rPr lang="en" sz="105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Phase 1a: Foundational</a:t>
            </a:r>
            <a:endParaRPr dirty="0"/>
          </a:p>
        </p:txBody>
      </p:sp>
      <p:sp>
        <p:nvSpPr>
          <p:cNvPr id="284" name="Google Shape;284;p41"/>
          <p:cNvSpPr/>
          <p:nvPr/>
        </p:nvSpPr>
        <p:spPr>
          <a:xfrm>
            <a:off x="4572000" y="552897"/>
            <a:ext cx="2044755" cy="440700"/>
          </a:xfrm>
          <a:prstGeom prst="notchedRightArrow">
            <a:avLst>
              <a:gd name="adj1" fmla="val 66650"/>
              <a:gd name="adj2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Arial"/>
              <a:buNone/>
            </a:pPr>
            <a:r>
              <a:rPr lang="en" sz="105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Phase 2: Strategic</a:t>
            </a:r>
            <a:endParaRPr dirty="0"/>
          </a:p>
        </p:txBody>
      </p:sp>
      <p:sp>
        <p:nvSpPr>
          <p:cNvPr id="285" name="Google Shape;285;p41"/>
          <p:cNvSpPr/>
          <p:nvPr/>
        </p:nvSpPr>
        <p:spPr>
          <a:xfrm>
            <a:off x="6616755" y="548919"/>
            <a:ext cx="2105849" cy="440700"/>
          </a:xfrm>
          <a:prstGeom prst="notchedRightArrow">
            <a:avLst>
              <a:gd name="adj1" fmla="val 66650"/>
              <a:gd name="adj2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3"/>
              <a:buFont typeface="Arial"/>
              <a:buNone/>
            </a:pPr>
            <a:r>
              <a:rPr lang="en" sz="105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Phase 3: Transformation</a:t>
            </a:r>
            <a:endParaRPr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5Salesforce Corporate PowerPoint Template - Official">
  <a:themeElements>
    <a:clrScheme name="SalesForce 2014">
      <a:dk1>
        <a:srgbClr val="262626"/>
      </a:dk1>
      <a:lt1>
        <a:srgbClr val="FFFFFF"/>
      </a:lt1>
      <a:dk2>
        <a:srgbClr val="19325C"/>
      </a:dk2>
      <a:lt2>
        <a:srgbClr val="D9E0E2"/>
      </a:lt2>
      <a:accent1>
        <a:srgbClr val="00A1E0"/>
      </a:accent1>
      <a:accent2>
        <a:srgbClr val="7C868D"/>
      </a:accent2>
      <a:accent3>
        <a:srgbClr val="008675"/>
      </a:accent3>
      <a:accent4>
        <a:srgbClr val="5C068C"/>
      </a:accent4>
      <a:accent5>
        <a:srgbClr val="E98300"/>
      </a:accent5>
      <a:accent6>
        <a:srgbClr val="F1C300"/>
      </a:accent6>
      <a:hlink>
        <a:srgbClr val="0075A4"/>
      </a:hlink>
      <a:folHlink>
        <a:srgbClr val="943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148</Words>
  <Application>Microsoft Macintosh PowerPoint</Application>
  <PresentationFormat>On-screen Show (16:9)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Salesforce Sans</vt:lpstr>
      <vt:lpstr>Simple Light</vt:lpstr>
      <vt:lpstr>2015Salesforce Corporate PowerPoint Template - Official</vt:lpstr>
      <vt:lpstr>Program Name | Roadmap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Name | Roadmap </dc:title>
  <cp:lastModifiedBy>Marc Braga</cp:lastModifiedBy>
  <cp:revision>3</cp:revision>
  <dcterms:modified xsi:type="dcterms:W3CDTF">2020-12-16T19:49:06Z</dcterms:modified>
</cp:coreProperties>
</file>