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593A6A2-EA73-4032-8AFE-1D50D8A735C5}">
  <a:tblStyle styleId="{A593A6A2-EA73-4032-8AFE-1D50D8A735C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4"/>
  </p:normalViewPr>
  <p:slideViewPr>
    <p:cSldViewPr snapToGrid="0" snapToObjects="1">
      <p:cViewPr varScale="1">
        <p:scale>
          <a:sx n="108" d="100"/>
          <a:sy n="108" d="100"/>
        </p:scale>
        <p:origin x="7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46aca6704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46aca6704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810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ctr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ctr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ctr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ctr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ctr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1 - Low Plains">
  <p:cSld name="D - Basic_1_1_1_1_1_1_1_1_1_1_1_1_1_1">
    <p:bg>
      <p:bgPr>
        <a:solidFill>
          <a:schemeClr val="lt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/>
          <p:nvPr/>
        </p:nvSpPr>
        <p:spPr>
          <a:xfrm>
            <a:off x="-14129" y="194925"/>
            <a:ext cx="12206100" cy="6687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2">
            <a:alphaModFix amt="80000"/>
          </a:blip>
          <a:srcRect t="-900" b="899"/>
          <a:stretch/>
        </p:blipFill>
        <p:spPr>
          <a:xfrm>
            <a:off x="0" y="233654"/>
            <a:ext cx="12191992" cy="6638546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>
            <a:spLocks noGrp="1"/>
          </p:cNvSpPr>
          <p:nvPr>
            <p:ph type="title"/>
          </p:nvPr>
        </p:nvSpPr>
        <p:spPr>
          <a:xfrm>
            <a:off x="495429" y="139703"/>
            <a:ext cx="11048700" cy="9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lvl1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1"/>
          </p:nvPr>
        </p:nvSpPr>
        <p:spPr>
          <a:xfrm>
            <a:off x="502845" y="968960"/>
            <a:ext cx="11048700" cy="30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8181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1818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92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1818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rgbClr val="81818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1818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81818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18181"/>
              </a:buClr>
              <a:buSzPts val="1500"/>
              <a:buFont typeface="Arial"/>
              <a:buChar char="•"/>
              <a:defRPr sz="1500" b="1" i="0" u="none" strike="noStrike" cap="none">
                <a:solidFill>
                  <a:srgbClr val="81818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18181"/>
              </a:buClr>
              <a:buSzPts val="1500"/>
              <a:buFont typeface="Arial"/>
              <a:buNone/>
              <a:defRPr sz="2000" b="0" i="0" u="none" strike="noStrike" cap="none">
                <a:solidFill>
                  <a:srgbClr val="81818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1818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81818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1818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81818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1818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81818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1818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81818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body" idx="2"/>
          </p:nvPr>
        </p:nvSpPr>
        <p:spPr>
          <a:xfrm>
            <a:off x="511907" y="1616290"/>
            <a:ext cx="11032500" cy="42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92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1818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rgbClr val="81818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Arial"/>
              <a:buChar char="•"/>
              <a:defRPr sz="15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Arial"/>
              <a:buNone/>
              <a:defRPr sz="20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60" name="Google Shape;60;p13" descr="pasted-image.pd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33446" y="565459"/>
            <a:ext cx="634464" cy="4447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1pPr>
            <a:lvl2pPr marL="914400" lvl="1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2pPr>
            <a:lvl3pPr marL="1371600" lvl="2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3pPr>
            <a:lvl4pPr marL="1828800" lvl="3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4pPr>
            <a:lvl5pPr marL="2286000" lvl="4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5pPr>
            <a:lvl6pPr marL="2743200" lvl="5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6pPr>
            <a:lvl7pPr marL="3200400" lvl="6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7pPr>
            <a:lvl8pPr marL="3657600" lvl="7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8pPr>
            <a:lvl9pPr marL="4114800" lvl="8" indent="-34925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495429" y="139703"/>
            <a:ext cx="11048700" cy="9900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Salesforce Sans"/>
                <a:ea typeface="Salesforce Sans"/>
                <a:cs typeface="Salesforce Sans"/>
                <a:sym typeface="Salesforce Sans"/>
              </a:rPr>
              <a:t>Product Name</a:t>
            </a:r>
            <a:r>
              <a:rPr lang="en-US" dirty="0">
                <a:latin typeface="Salesforce Sans"/>
                <a:ea typeface="Salesforce Sans"/>
                <a:cs typeface="Salesforce Sans"/>
                <a:sym typeface="Salesforce Sans"/>
              </a:rPr>
              <a:t> | Roadmap</a:t>
            </a:r>
            <a:endParaRPr dirty="0">
              <a:latin typeface="Salesforce Sans"/>
              <a:ea typeface="Salesforce Sans"/>
              <a:cs typeface="Salesforce Sans"/>
              <a:sym typeface="Salesforce Sans"/>
            </a:endParaRPr>
          </a:p>
        </p:txBody>
      </p:sp>
      <p:graphicFrame>
        <p:nvGraphicFramePr>
          <p:cNvPr id="66" name="Google Shape;66;p14"/>
          <p:cNvGraphicFramePr/>
          <p:nvPr>
            <p:extLst>
              <p:ext uri="{D42A27DB-BD31-4B8C-83A1-F6EECF244321}">
                <p14:modId xmlns:p14="http://schemas.microsoft.com/office/powerpoint/2010/main" val="268961914"/>
              </p:ext>
            </p:extLst>
          </p:nvPr>
        </p:nvGraphicFramePr>
        <p:xfrm>
          <a:off x="571649" y="1479289"/>
          <a:ext cx="10472225" cy="4070600"/>
        </p:xfrm>
        <a:graphic>
          <a:graphicData uri="http://schemas.openxmlformats.org/drawingml/2006/table">
            <a:tbl>
              <a:tblPr>
                <a:noFill/>
                <a:tableStyleId>{A593A6A2-EA73-4032-8AFE-1D50D8A735C5}</a:tableStyleId>
              </a:tblPr>
              <a:tblGrid>
                <a:gridCol w="2722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5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5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7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95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411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endParaRPr sz="1500" i="0" u="none" strike="noStrike" cap="none" dirty="0">
                        <a:latin typeface="Salesforce Sans"/>
                        <a:ea typeface="Salesforce Sans"/>
                        <a:cs typeface="Salesforce Sans"/>
                        <a:sym typeface="Salesforce Sans"/>
                      </a:endParaRPr>
                    </a:p>
                  </a:txBody>
                  <a:tcPr marL="91400" marR="91400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Arial"/>
                        <a:buNone/>
                      </a:pPr>
                      <a:r>
                        <a:rPr lang="en-US" sz="1900" dirty="0">
                          <a:solidFill>
                            <a:schemeClr val="lt1"/>
                          </a:solidFill>
                          <a:latin typeface="Salesforce Sans"/>
                          <a:ea typeface="Salesforce Sans"/>
                          <a:cs typeface="Salesforce Sans"/>
                          <a:sym typeface="Salesforce Sans"/>
                        </a:rPr>
                        <a:t>Release 1</a:t>
                      </a:r>
                      <a:endParaRPr sz="1900" dirty="0">
                        <a:solidFill>
                          <a:schemeClr val="lt1"/>
                        </a:solidFill>
                        <a:latin typeface="Salesforce Sans"/>
                        <a:ea typeface="Salesforce Sans"/>
                        <a:cs typeface="Salesforce Sans"/>
                        <a:sym typeface="Salesforce Sans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Arial"/>
                        <a:buNone/>
                      </a:pPr>
                      <a:endParaRPr sz="1900" dirty="0">
                        <a:solidFill>
                          <a:schemeClr val="lt1"/>
                        </a:solidFill>
                        <a:latin typeface="Salesforce Sans"/>
                        <a:ea typeface="Salesforce Sans"/>
                        <a:cs typeface="Salesforce Sans"/>
                        <a:sym typeface="Salesforce Sans"/>
                      </a:endParaRPr>
                    </a:p>
                  </a:txBody>
                  <a:tcPr marL="91400" marR="91400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32E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Arial"/>
                        <a:buNone/>
                      </a:pPr>
                      <a:endParaRPr sz="1900" i="0" u="none" strike="noStrike" cap="none">
                        <a:latin typeface="Salesforce Sans"/>
                        <a:ea typeface="Salesforce Sans"/>
                        <a:cs typeface="Salesforce Sans"/>
                        <a:sym typeface="Salesforce Sans"/>
                      </a:endParaRPr>
                    </a:p>
                  </a:txBody>
                  <a:tcPr marL="91400" marR="91400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Arial"/>
                        <a:buNone/>
                      </a:pPr>
                      <a:r>
                        <a:rPr lang="en-US" sz="1900" dirty="0">
                          <a:solidFill>
                            <a:schemeClr val="lt1"/>
                          </a:solidFill>
                          <a:latin typeface="Salesforce Sans"/>
                          <a:ea typeface="Salesforce Sans"/>
                          <a:cs typeface="Salesforce Sans"/>
                          <a:sym typeface="Salesforce Sans"/>
                        </a:rPr>
                        <a:t>Release 2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Arial"/>
                        <a:buNone/>
                      </a:pPr>
                      <a:endParaRPr sz="1900" i="0" u="none" strike="noStrike" cap="none" dirty="0">
                        <a:solidFill>
                          <a:schemeClr val="lt1"/>
                        </a:solidFill>
                        <a:latin typeface="Salesforce Sans"/>
                        <a:ea typeface="Salesforce Sans"/>
                        <a:cs typeface="Salesforce Sans"/>
                        <a:sym typeface="Salesforce Sans"/>
                      </a:endParaRPr>
                    </a:p>
                  </a:txBody>
                  <a:tcPr marL="91400" marR="914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32E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Arial"/>
                        <a:buNone/>
                      </a:pPr>
                      <a:endParaRPr sz="1900" i="0" u="none" strike="noStrike" cap="none">
                        <a:latin typeface="Salesforce Sans"/>
                        <a:ea typeface="Salesforce Sans"/>
                        <a:cs typeface="Salesforce Sans"/>
                        <a:sym typeface="Salesforce Sans"/>
                      </a:endParaRPr>
                    </a:p>
                  </a:txBody>
                  <a:tcPr marL="91400" marR="91400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Arial"/>
                        <a:buNone/>
                      </a:pPr>
                      <a:r>
                        <a:rPr lang="en-US" sz="1900" dirty="0">
                          <a:solidFill>
                            <a:schemeClr val="lt1"/>
                          </a:solidFill>
                          <a:latin typeface="Salesforce Sans"/>
                          <a:ea typeface="Salesforce Sans"/>
                          <a:cs typeface="Salesforce Sans"/>
                          <a:sym typeface="Salesforce Sans"/>
                        </a:rPr>
                        <a:t>Release 3</a:t>
                      </a:r>
                      <a:endParaRPr sz="1900" i="0" u="none" strike="noStrike" cap="none" dirty="0">
                        <a:solidFill>
                          <a:schemeClr val="lt1"/>
                        </a:solidFill>
                        <a:latin typeface="Salesforce Sans"/>
                        <a:ea typeface="Salesforce Sans"/>
                        <a:cs typeface="Salesforce Sans"/>
                        <a:sym typeface="Salesforce Sans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Arial"/>
                        <a:buNone/>
                      </a:pPr>
                      <a:endParaRPr sz="1900" dirty="0">
                        <a:solidFill>
                          <a:schemeClr val="lt1"/>
                        </a:solidFill>
                        <a:latin typeface="Salesforce Sans"/>
                        <a:ea typeface="Salesforce Sans"/>
                        <a:cs typeface="Salesforce Sans"/>
                        <a:sym typeface="Salesforce Sans"/>
                      </a:endParaRPr>
                    </a:p>
                  </a:txBody>
                  <a:tcPr marL="91400" marR="91400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32E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en-US" sz="1500">
                          <a:solidFill>
                            <a:schemeClr val="dk2"/>
                          </a:solidFill>
                          <a:latin typeface="Salesforce Sans"/>
                          <a:ea typeface="Salesforce Sans"/>
                          <a:cs typeface="Salesforce Sans"/>
                          <a:sym typeface="Salesforce Sans"/>
                        </a:rPr>
                        <a:t>Product Area</a:t>
                      </a:r>
                      <a:endParaRPr sz="1500" i="0" u="none" strike="noStrike" cap="none">
                        <a:solidFill>
                          <a:schemeClr val="dk2"/>
                        </a:solidFill>
                        <a:latin typeface="Salesforce Sans"/>
                        <a:ea typeface="Salesforce Sans"/>
                        <a:cs typeface="Salesforce Sans"/>
                        <a:sym typeface="Salesforce Sans"/>
                      </a:endParaRPr>
                    </a:p>
                  </a:txBody>
                  <a:tcPr marL="91400" marR="914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>
                        <a:latin typeface="Salesforce Sans"/>
                        <a:ea typeface="Salesforce Sans"/>
                        <a:cs typeface="Salesforce Sans"/>
                        <a:sym typeface="Salesforce Sans"/>
                      </a:endParaRPr>
                    </a:p>
                  </a:txBody>
                  <a:tcPr marL="91400" marR="91400" marT="91425" marB="9142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E7">
                        <a:alpha val="698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00"/>
                        <a:buFont typeface="Arial"/>
                        <a:buNone/>
                      </a:pPr>
                      <a:endParaRPr sz="1100" i="0" u="none" strike="noStrike" cap="none">
                        <a:solidFill>
                          <a:srgbClr val="171616"/>
                        </a:solidFill>
                        <a:latin typeface="Salesforce Sans"/>
                        <a:ea typeface="Salesforce Sans"/>
                        <a:cs typeface="Salesforce Sans"/>
                        <a:sym typeface="Salesforce Sans"/>
                      </a:endParaRPr>
                    </a:p>
                  </a:txBody>
                  <a:tcPr marL="91400" marR="91400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>
                        <a:latin typeface="Salesforce Sans"/>
                        <a:ea typeface="Salesforce Sans"/>
                        <a:cs typeface="Salesforce Sans"/>
                        <a:sym typeface="Salesforce Sans"/>
                      </a:endParaRPr>
                    </a:p>
                  </a:txBody>
                  <a:tcPr marL="91400" marR="914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E7">
                        <a:alpha val="6470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00"/>
                        <a:buFont typeface="Arial"/>
                        <a:buNone/>
                      </a:pPr>
                      <a:endParaRPr sz="1100" i="0" u="none" strike="noStrike" cap="none">
                        <a:solidFill>
                          <a:srgbClr val="171616"/>
                        </a:solidFill>
                        <a:latin typeface="Salesforce Sans"/>
                        <a:ea typeface="Salesforce Sans"/>
                        <a:cs typeface="Salesforce Sans"/>
                        <a:sym typeface="Salesforce Sans"/>
                      </a:endParaRPr>
                    </a:p>
                  </a:txBody>
                  <a:tcPr marL="91400" marR="914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>
                        <a:latin typeface="Salesforce Sans"/>
                        <a:ea typeface="Salesforce Sans"/>
                        <a:cs typeface="Salesforce Sans"/>
                        <a:sym typeface="Salesforce Sans"/>
                      </a:endParaRPr>
                    </a:p>
                  </a:txBody>
                  <a:tcPr marL="91400" marR="914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E7">
                        <a:alpha val="6470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en-US" sz="1500">
                          <a:solidFill>
                            <a:schemeClr val="dk2"/>
                          </a:solidFill>
                          <a:latin typeface="Salesforce Sans"/>
                          <a:ea typeface="Salesforce Sans"/>
                          <a:cs typeface="Salesforce Sans"/>
                          <a:sym typeface="Salesforce Sans"/>
                        </a:rPr>
                        <a:t>Product Area</a:t>
                      </a:r>
                      <a:endParaRPr sz="1500">
                        <a:solidFill>
                          <a:schemeClr val="dk2"/>
                        </a:solidFill>
                        <a:latin typeface="Salesforce Sans"/>
                        <a:ea typeface="Salesforce Sans"/>
                        <a:cs typeface="Salesforce Sans"/>
                        <a:sym typeface="Salesforce Sans"/>
                      </a:endParaRPr>
                    </a:p>
                  </a:txBody>
                  <a:tcPr marL="91400" marR="914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>
                        <a:latin typeface="Salesforce Sans"/>
                        <a:ea typeface="Salesforce Sans"/>
                        <a:cs typeface="Salesforce Sans"/>
                        <a:sym typeface="Salesforce Sans"/>
                      </a:endParaRPr>
                    </a:p>
                  </a:txBody>
                  <a:tcPr marL="91400" marR="91400" marT="91425" marB="9142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E7">
                        <a:alpha val="698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00"/>
                        <a:buFont typeface="Arial"/>
                        <a:buNone/>
                      </a:pPr>
                      <a:endParaRPr sz="1100" i="0" u="none" strike="noStrike" cap="none">
                        <a:solidFill>
                          <a:srgbClr val="171616"/>
                        </a:solidFill>
                        <a:latin typeface="Salesforce Sans"/>
                        <a:ea typeface="Salesforce Sans"/>
                        <a:cs typeface="Salesforce Sans"/>
                        <a:sym typeface="Salesforce Sans"/>
                      </a:endParaRPr>
                    </a:p>
                  </a:txBody>
                  <a:tcPr marL="91400" marR="91400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>
                        <a:latin typeface="Salesforce Sans"/>
                        <a:ea typeface="Salesforce Sans"/>
                        <a:cs typeface="Salesforce Sans"/>
                        <a:sym typeface="Salesforce Sans"/>
                      </a:endParaRPr>
                    </a:p>
                  </a:txBody>
                  <a:tcPr marL="91400" marR="914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E7">
                        <a:alpha val="6470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00"/>
                        <a:buFont typeface="Arial"/>
                        <a:buNone/>
                      </a:pPr>
                      <a:endParaRPr sz="1100" i="0" u="none" strike="noStrike" cap="none">
                        <a:solidFill>
                          <a:srgbClr val="171616"/>
                        </a:solidFill>
                        <a:latin typeface="Salesforce Sans"/>
                        <a:ea typeface="Salesforce Sans"/>
                        <a:cs typeface="Salesforce Sans"/>
                        <a:sym typeface="Salesforce Sans"/>
                      </a:endParaRPr>
                    </a:p>
                  </a:txBody>
                  <a:tcPr marL="91400" marR="914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>
                        <a:latin typeface="Salesforce Sans"/>
                        <a:ea typeface="Salesforce Sans"/>
                        <a:cs typeface="Salesforce Sans"/>
                        <a:sym typeface="Salesforce Sans"/>
                      </a:endParaRPr>
                    </a:p>
                  </a:txBody>
                  <a:tcPr marL="91400" marR="914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E7">
                        <a:alpha val="6470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en-US" sz="1500">
                          <a:solidFill>
                            <a:schemeClr val="dk2"/>
                          </a:solidFill>
                          <a:latin typeface="Salesforce Sans"/>
                          <a:ea typeface="Salesforce Sans"/>
                          <a:cs typeface="Salesforce Sans"/>
                          <a:sym typeface="Salesforce Sans"/>
                        </a:rPr>
                        <a:t>Product Area</a:t>
                      </a:r>
                      <a:endParaRPr sz="1500">
                        <a:solidFill>
                          <a:schemeClr val="dk2"/>
                        </a:solidFill>
                        <a:latin typeface="Salesforce Sans"/>
                        <a:ea typeface="Salesforce Sans"/>
                        <a:cs typeface="Salesforce Sans"/>
                        <a:sym typeface="Salesforce Sans"/>
                      </a:endParaRPr>
                    </a:p>
                  </a:txBody>
                  <a:tcPr marL="91400" marR="914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>
                        <a:latin typeface="Salesforce Sans"/>
                        <a:ea typeface="Salesforce Sans"/>
                        <a:cs typeface="Salesforce Sans"/>
                        <a:sym typeface="Salesforce Sans"/>
                      </a:endParaRPr>
                    </a:p>
                  </a:txBody>
                  <a:tcPr marL="91400" marR="91400" marT="91425" marB="9142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E7">
                        <a:alpha val="698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00"/>
                        <a:buFont typeface="Arial"/>
                        <a:buNone/>
                      </a:pPr>
                      <a:endParaRPr sz="1100" i="0" u="none" strike="noStrike" cap="none">
                        <a:solidFill>
                          <a:srgbClr val="171616"/>
                        </a:solidFill>
                        <a:latin typeface="Salesforce Sans"/>
                        <a:ea typeface="Salesforce Sans"/>
                        <a:cs typeface="Salesforce Sans"/>
                        <a:sym typeface="Salesforce Sans"/>
                      </a:endParaRPr>
                    </a:p>
                  </a:txBody>
                  <a:tcPr marL="91400" marR="91400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>
                        <a:latin typeface="Salesforce Sans"/>
                        <a:ea typeface="Salesforce Sans"/>
                        <a:cs typeface="Salesforce Sans"/>
                        <a:sym typeface="Salesforce Sans"/>
                      </a:endParaRPr>
                    </a:p>
                  </a:txBody>
                  <a:tcPr marL="91400" marR="914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E7">
                        <a:alpha val="6470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00"/>
                        <a:buFont typeface="Arial"/>
                        <a:buNone/>
                      </a:pPr>
                      <a:endParaRPr sz="1100" i="0" u="none" strike="noStrike" cap="none">
                        <a:solidFill>
                          <a:srgbClr val="171616"/>
                        </a:solidFill>
                        <a:latin typeface="Salesforce Sans"/>
                        <a:ea typeface="Salesforce Sans"/>
                        <a:cs typeface="Salesforce Sans"/>
                        <a:sym typeface="Salesforce Sans"/>
                      </a:endParaRPr>
                    </a:p>
                  </a:txBody>
                  <a:tcPr marL="91400" marR="914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>
                        <a:latin typeface="Salesforce Sans"/>
                        <a:ea typeface="Salesforce Sans"/>
                        <a:cs typeface="Salesforce Sans"/>
                        <a:sym typeface="Salesforce Sans"/>
                      </a:endParaRPr>
                    </a:p>
                  </a:txBody>
                  <a:tcPr marL="91400" marR="914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E7">
                        <a:alpha val="6470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0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en-US" sz="1500">
                          <a:solidFill>
                            <a:schemeClr val="dk2"/>
                          </a:solidFill>
                          <a:latin typeface="Salesforce Sans"/>
                          <a:ea typeface="Salesforce Sans"/>
                          <a:cs typeface="Salesforce Sans"/>
                          <a:sym typeface="Salesforce Sans"/>
                        </a:rPr>
                        <a:t>Product Area</a:t>
                      </a:r>
                      <a:endParaRPr sz="1500">
                        <a:solidFill>
                          <a:schemeClr val="dk2"/>
                        </a:solidFill>
                        <a:latin typeface="Salesforce Sans"/>
                        <a:ea typeface="Salesforce Sans"/>
                        <a:cs typeface="Salesforce Sans"/>
                        <a:sym typeface="Salesforce Sans"/>
                      </a:endParaRPr>
                    </a:p>
                  </a:txBody>
                  <a:tcPr marL="91400" marR="914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>
                        <a:latin typeface="Salesforce Sans"/>
                        <a:ea typeface="Salesforce Sans"/>
                        <a:cs typeface="Salesforce Sans"/>
                        <a:sym typeface="Salesforce Sans"/>
                      </a:endParaRPr>
                    </a:p>
                  </a:txBody>
                  <a:tcPr marL="91400" marR="91400" marT="91425" marB="9142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E7">
                        <a:alpha val="698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00"/>
                        <a:buFont typeface="Arial"/>
                        <a:buNone/>
                      </a:pPr>
                      <a:endParaRPr sz="1100" i="0" u="none" strike="noStrike" cap="none">
                        <a:solidFill>
                          <a:srgbClr val="171616"/>
                        </a:solidFill>
                        <a:latin typeface="Salesforce Sans"/>
                        <a:ea typeface="Salesforce Sans"/>
                        <a:cs typeface="Salesforce Sans"/>
                        <a:sym typeface="Salesforce Sans"/>
                      </a:endParaRPr>
                    </a:p>
                  </a:txBody>
                  <a:tcPr marL="91400" marR="91400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>
                        <a:latin typeface="Salesforce Sans"/>
                        <a:ea typeface="Salesforce Sans"/>
                        <a:cs typeface="Salesforce Sans"/>
                        <a:sym typeface="Salesforce Sans"/>
                      </a:endParaRPr>
                    </a:p>
                  </a:txBody>
                  <a:tcPr marL="91400" marR="914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E7">
                        <a:alpha val="6470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00"/>
                        <a:buFont typeface="Arial"/>
                        <a:buNone/>
                      </a:pPr>
                      <a:endParaRPr sz="1100" i="0" u="none" strike="noStrike" cap="none">
                        <a:solidFill>
                          <a:srgbClr val="171616"/>
                        </a:solidFill>
                        <a:latin typeface="Salesforce Sans"/>
                        <a:ea typeface="Salesforce Sans"/>
                        <a:cs typeface="Salesforce Sans"/>
                        <a:sym typeface="Salesforce Sans"/>
                      </a:endParaRPr>
                    </a:p>
                  </a:txBody>
                  <a:tcPr marL="91400" marR="914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>
                        <a:latin typeface="Salesforce Sans"/>
                        <a:ea typeface="Salesforce Sans"/>
                        <a:cs typeface="Salesforce Sans"/>
                        <a:sym typeface="Salesforce Sans"/>
                      </a:endParaRPr>
                    </a:p>
                  </a:txBody>
                  <a:tcPr marL="91400" marR="914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E7">
                        <a:alpha val="6470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6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Arial"/>
                        <a:buNone/>
                      </a:pPr>
                      <a:r>
                        <a:rPr lang="en-US" sz="1500">
                          <a:solidFill>
                            <a:schemeClr val="dk2"/>
                          </a:solidFill>
                          <a:latin typeface="Salesforce Sans"/>
                          <a:ea typeface="Salesforce Sans"/>
                          <a:cs typeface="Salesforce Sans"/>
                          <a:sym typeface="Salesforce Sans"/>
                        </a:rPr>
                        <a:t>Product Area</a:t>
                      </a:r>
                      <a:endParaRPr sz="1500">
                        <a:solidFill>
                          <a:schemeClr val="dk2"/>
                        </a:solidFill>
                        <a:latin typeface="Salesforce Sans"/>
                        <a:ea typeface="Salesforce Sans"/>
                        <a:cs typeface="Salesforce Sans"/>
                        <a:sym typeface="Salesforce Sans"/>
                      </a:endParaRPr>
                    </a:p>
                  </a:txBody>
                  <a:tcPr marL="91400" marR="914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>
                        <a:latin typeface="Salesforce Sans"/>
                        <a:ea typeface="Salesforce Sans"/>
                        <a:cs typeface="Salesforce Sans"/>
                        <a:sym typeface="Salesforce Sans"/>
                      </a:endParaRPr>
                    </a:p>
                  </a:txBody>
                  <a:tcPr marL="91400" marR="91400" marT="91425" marB="9142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E7">
                        <a:alpha val="698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00"/>
                        <a:buFont typeface="Arial"/>
                        <a:buNone/>
                      </a:pPr>
                      <a:endParaRPr sz="1100" i="0" u="none" strike="noStrike" cap="none">
                        <a:solidFill>
                          <a:srgbClr val="171616"/>
                        </a:solidFill>
                        <a:latin typeface="Salesforce Sans"/>
                        <a:ea typeface="Salesforce Sans"/>
                        <a:cs typeface="Salesforce Sans"/>
                        <a:sym typeface="Salesforce Sans"/>
                      </a:endParaRPr>
                    </a:p>
                  </a:txBody>
                  <a:tcPr marL="91400" marR="91400" marT="91425" marB="914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>
                        <a:latin typeface="Salesforce Sans"/>
                        <a:ea typeface="Salesforce Sans"/>
                        <a:cs typeface="Salesforce Sans"/>
                        <a:sym typeface="Salesforce Sans"/>
                      </a:endParaRPr>
                    </a:p>
                  </a:txBody>
                  <a:tcPr marL="91400" marR="914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E7">
                        <a:alpha val="6470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00"/>
                        <a:buFont typeface="Arial"/>
                        <a:buNone/>
                      </a:pPr>
                      <a:endParaRPr sz="1100" i="0" u="none" strike="noStrike" cap="none">
                        <a:solidFill>
                          <a:srgbClr val="171616"/>
                        </a:solidFill>
                        <a:latin typeface="Salesforce Sans"/>
                        <a:ea typeface="Salesforce Sans"/>
                        <a:cs typeface="Salesforce Sans"/>
                        <a:sym typeface="Salesforce Sans"/>
                      </a:endParaRPr>
                    </a:p>
                  </a:txBody>
                  <a:tcPr marL="91400" marR="914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dirty="0">
                        <a:latin typeface="Salesforce Sans"/>
                        <a:ea typeface="Salesforce Sans"/>
                        <a:cs typeface="Salesforce Sans"/>
                        <a:sym typeface="Salesforce Sans"/>
                      </a:endParaRPr>
                    </a:p>
                  </a:txBody>
                  <a:tcPr marL="91400" marR="91400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E7">
                        <a:alpha val="6470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Macintosh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Salesforce Sans</vt:lpstr>
      <vt:lpstr>Simple Light</vt:lpstr>
      <vt:lpstr>Product Name | Roadmap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Name | Roadmap</dc:title>
  <cp:lastModifiedBy>Marc Braga</cp:lastModifiedBy>
  <cp:revision>1</cp:revision>
  <dcterms:modified xsi:type="dcterms:W3CDTF">2020-12-16T19:04:27Z</dcterms:modified>
</cp:coreProperties>
</file>