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60" r:id="rId1"/>
  </p:sldMasterIdLst>
  <p:notesMasterIdLst>
    <p:notesMasterId r:id="rId3"/>
  </p:notesMasterIdLst>
  <p:sldIdLst>
    <p:sldId id="256" r:id="rId2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A593A6A2-EA73-4032-8AFE-1D50D8A735C5}">
  <a:tblStyle styleId="{A593A6A2-EA73-4032-8AFE-1D50D8A735C5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/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1"/>
    <p:restoredTop sz="94654"/>
  </p:normalViewPr>
  <p:slideViewPr>
    <p:cSldViewPr snapToGrid="0" snapToObjects="1">
      <p:cViewPr varScale="1">
        <p:scale>
          <a:sx n="108" d="100"/>
          <a:sy n="108" d="100"/>
        </p:scale>
        <p:origin x="736" y="2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g46aca67040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3" name="Google Shape;63;g46aca67040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2"/>
          <p:cNvSpPr txBox="1">
            <a:spLocks noGrp="1"/>
          </p:cNvSpPr>
          <p:nvPr>
            <p:ph type="ctrTitle"/>
          </p:nvPr>
        </p:nvSpPr>
        <p:spPr>
          <a:xfrm>
            <a:off x="415611" y="992767"/>
            <a:ext cx="11360700" cy="2736900"/>
          </a:xfrm>
          <a:prstGeom prst="rect">
            <a:avLst/>
          </a:prstGeom>
        </p:spPr>
        <p:txBody>
          <a:bodyPr spcFirstLastPara="1" wrap="square" lIns="121900" tIns="121900" rIns="121900" bIns="121900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6900"/>
              <a:buNone/>
              <a:defRPr sz="6900"/>
            </a:lvl1pPr>
            <a:lvl2pPr lvl="1" algn="ctr">
              <a:spcBef>
                <a:spcPts val="0"/>
              </a:spcBef>
              <a:spcAft>
                <a:spcPts val="0"/>
              </a:spcAft>
              <a:buSzPts val="6900"/>
              <a:buNone/>
              <a:defRPr sz="6900"/>
            </a:lvl2pPr>
            <a:lvl3pPr lvl="2" algn="ctr">
              <a:spcBef>
                <a:spcPts val="0"/>
              </a:spcBef>
              <a:spcAft>
                <a:spcPts val="0"/>
              </a:spcAft>
              <a:buSzPts val="6900"/>
              <a:buNone/>
              <a:defRPr sz="6900"/>
            </a:lvl3pPr>
            <a:lvl4pPr lvl="3" algn="ctr">
              <a:spcBef>
                <a:spcPts val="0"/>
              </a:spcBef>
              <a:spcAft>
                <a:spcPts val="0"/>
              </a:spcAft>
              <a:buSzPts val="6900"/>
              <a:buNone/>
              <a:defRPr sz="6900"/>
            </a:lvl4pPr>
            <a:lvl5pPr lvl="4" algn="ctr">
              <a:spcBef>
                <a:spcPts val="0"/>
              </a:spcBef>
              <a:spcAft>
                <a:spcPts val="0"/>
              </a:spcAft>
              <a:buSzPts val="6900"/>
              <a:buNone/>
              <a:defRPr sz="6900"/>
            </a:lvl5pPr>
            <a:lvl6pPr lvl="5" algn="ctr">
              <a:spcBef>
                <a:spcPts val="0"/>
              </a:spcBef>
              <a:spcAft>
                <a:spcPts val="0"/>
              </a:spcAft>
              <a:buSzPts val="6900"/>
              <a:buNone/>
              <a:defRPr sz="6900"/>
            </a:lvl6pPr>
            <a:lvl7pPr lvl="6" algn="ctr">
              <a:spcBef>
                <a:spcPts val="0"/>
              </a:spcBef>
              <a:spcAft>
                <a:spcPts val="0"/>
              </a:spcAft>
              <a:buSzPts val="6900"/>
              <a:buNone/>
              <a:defRPr sz="6900"/>
            </a:lvl7pPr>
            <a:lvl8pPr lvl="7" algn="ctr">
              <a:spcBef>
                <a:spcPts val="0"/>
              </a:spcBef>
              <a:spcAft>
                <a:spcPts val="0"/>
              </a:spcAft>
              <a:buSzPts val="6900"/>
              <a:buNone/>
              <a:defRPr sz="6900"/>
            </a:lvl8pPr>
            <a:lvl9pPr lvl="8" algn="ctr">
              <a:spcBef>
                <a:spcPts val="0"/>
              </a:spcBef>
              <a:spcAft>
                <a:spcPts val="0"/>
              </a:spcAft>
              <a:buSzPts val="6900"/>
              <a:buNone/>
              <a:defRPr sz="6900"/>
            </a:lvl9pPr>
          </a:lstStyle>
          <a:p>
            <a:endParaRPr/>
          </a:p>
        </p:txBody>
      </p:sp>
      <p:sp>
        <p:nvSpPr>
          <p:cNvPr id="15" name="Google Shape;15;p2"/>
          <p:cNvSpPr txBox="1">
            <a:spLocks noGrp="1"/>
          </p:cNvSpPr>
          <p:nvPr>
            <p:ph type="subTitle" idx="1"/>
          </p:nvPr>
        </p:nvSpPr>
        <p:spPr>
          <a:xfrm>
            <a:off x="415600" y="3778833"/>
            <a:ext cx="11360700" cy="10569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37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37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37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37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37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37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37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37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3700"/>
            </a:lvl9pPr>
          </a:lstStyle>
          <a:p>
            <a:endParaRPr/>
          </a:p>
        </p:txBody>
      </p:sp>
      <p:sp>
        <p:nvSpPr>
          <p:cNvPr id="16" name="Google Shape;16;p2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1"/>
          <p:cNvSpPr txBox="1">
            <a:spLocks noGrp="1"/>
          </p:cNvSpPr>
          <p:nvPr>
            <p:ph type="title" hasCustomPrompt="1"/>
          </p:nvPr>
        </p:nvSpPr>
        <p:spPr>
          <a:xfrm>
            <a:off x="415600" y="1474833"/>
            <a:ext cx="11360700" cy="2618100"/>
          </a:xfrm>
          <a:prstGeom prst="rect">
            <a:avLst/>
          </a:prstGeom>
        </p:spPr>
        <p:txBody>
          <a:bodyPr spcFirstLastPara="1" wrap="square" lIns="121900" tIns="121900" rIns="121900" bIns="121900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6000"/>
              <a:buNone/>
              <a:defRPr sz="16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6000"/>
              <a:buNone/>
              <a:defRPr sz="16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6000"/>
              <a:buNone/>
              <a:defRPr sz="16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6000"/>
              <a:buNone/>
              <a:defRPr sz="16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6000"/>
              <a:buNone/>
              <a:defRPr sz="16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6000"/>
              <a:buNone/>
              <a:defRPr sz="16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6000"/>
              <a:buNone/>
              <a:defRPr sz="16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6000"/>
              <a:buNone/>
              <a:defRPr sz="16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6000"/>
              <a:buNone/>
              <a:defRPr sz="16000"/>
            </a:lvl9pPr>
          </a:lstStyle>
          <a:p>
            <a:r>
              <a:t>xx%</a:t>
            </a:r>
          </a:p>
        </p:txBody>
      </p:sp>
      <p:sp>
        <p:nvSpPr>
          <p:cNvPr id="50" name="Google Shape;50;p11"/>
          <p:cNvSpPr txBox="1">
            <a:spLocks noGrp="1"/>
          </p:cNvSpPr>
          <p:nvPr>
            <p:ph type="body" idx="1"/>
          </p:nvPr>
        </p:nvSpPr>
        <p:spPr>
          <a:xfrm>
            <a:off x="415600" y="4202967"/>
            <a:ext cx="11360700" cy="17343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Autofit/>
          </a:bodyPr>
          <a:lstStyle>
            <a:lvl1pPr marL="457200" lvl="0" indent="-381000" algn="ctr">
              <a:spcBef>
                <a:spcPts val="0"/>
              </a:spcBef>
              <a:spcAft>
                <a:spcPts val="0"/>
              </a:spcAft>
              <a:buSzPts val="2400"/>
              <a:buChar char="●"/>
              <a:defRPr/>
            </a:lvl1pPr>
            <a:lvl2pPr marL="914400" lvl="1" indent="-349250" algn="ctr">
              <a:spcBef>
                <a:spcPts val="2100"/>
              </a:spcBef>
              <a:spcAft>
                <a:spcPts val="0"/>
              </a:spcAft>
              <a:buSzPts val="1900"/>
              <a:buChar char="○"/>
              <a:defRPr/>
            </a:lvl2pPr>
            <a:lvl3pPr marL="1371600" lvl="2" indent="-349250" algn="ctr">
              <a:spcBef>
                <a:spcPts val="2100"/>
              </a:spcBef>
              <a:spcAft>
                <a:spcPts val="0"/>
              </a:spcAft>
              <a:buSzPts val="1900"/>
              <a:buChar char="■"/>
              <a:defRPr/>
            </a:lvl3pPr>
            <a:lvl4pPr marL="1828800" lvl="3" indent="-349250" algn="ctr">
              <a:spcBef>
                <a:spcPts val="2100"/>
              </a:spcBef>
              <a:spcAft>
                <a:spcPts val="0"/>
              </a:spcAft>
              <a:buSzPts val="1900"/>
              <a:buChar char="●"/>
              <a:defRPr/>
            </a:lvl4pPr>
            <a:lvl5pPr marL="2286000" lvl="4" indent="-349250" algn="ctr">
              <a:spcBef>
                <a:spcPts val="2100"/>
              </a:spcBef>
              <a:spcAft>
                <a:spcPts val="0"/>
              </a:spcAft>
              <a:buSzPts val="1900"/>
              <a:buChar char="○"/>
              <a:defRPr/>
            </a:lvl5pPr>
            <a:lvl6pPr marL="2743200" lvl="5" indent="-349250" algn="ctr">
              <a:spcBef>
                <a:spcPts val="2100"/>
              </a:spcBef>
              <a:spcAft>
                <a:spcPts val="0"/>
              </a:spcAft>
              <a:buSzPts val="1900"/>
              <a:buChar char="■"/>
              <a:defRPr/>
            </a:lvl6pPr>
            <a:lvl7pPr marL="3200400" lvl="6" indent="-349250" algn="ctr">
              <a:spcBef>
                <a:spcPts val="2100"/>
              </a:spcBef>
              <a:spcAft>
                <a:spcPts val="0"/>
              </a:spcAft>
              <a:buSzPts val="1900"/>
              <a:buChar char="●"/>
              <a:defRPr/>
            </a:lvl7pPr>
            <a:lvl8pPr marL="3657600" lvl="7" indent="-349250" algn="ctr">
              <a:spcBef>
                <a:spcPts val="2100"/>
              </a:spcBef>
              <a:spcAft>
                <a:spcPts val="0"/>
              </a:spcAft>
              <a:buSzPts val="1900"/>
              <a:buChar char="○"/>
              <a:defRPr/>
            </a:lvl8pPr>
            <a:lvl9pPr marL="4114800" lvl="8" indent="-349250" algn="ctr">
              <a:spcBef>
                <a:spcPts val="2100"/>
              </a:spcBef>
              <a:spcAft>
                <a:spcPts val="2100"/>
              </a:spcAft>
              <a:buSzPts val="1900"/>
              <a:buChar char="■"/>
              <a:defRPr/>
            </a:lvl9pPr>
          </a:lstStyle>
          <a:p>
            <a:endParaRPr/>
          </a:p>
        </p:txBody>
      </p:sp>
      <p:sp>
        <p:nvSpPr>
          <p:cNvPr id="51" name="Google Shape;51;p11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12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N1 - Low Plains">
  <p:cSld name="D - Basic_1_1_1_1_1_1_1_1_1_1_1_1_1_1">
    <p:bg>
      <p:bgPr>
        <a:solidFill>
          <a:schemeClr val="lt1"/>
        </a:solidFill>
        <a:effectLst/>
      </p:bgPr>
    </p:bg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3"/>
          <p:cNvSpPr/>
          <p:nvPr/>
        </p:nvSpPr>
        <p:spPr>
          <a:xfrm>
            <a:off x="-14129" y="194925"/>
            <a:ext cx="12206100" cy="6687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500"/>
          </a:p>
        </p:txBody>
      </p:sp>
      <p:pic>
        <p:nvPicPr>
          <p:cNvPr id="56" name="Google Shape;56;p13"/>
          <p:cNvPicPr preferRelativeResize="0"/>
          <p:nvPr/>
        </p:nvPicPr>
        <p:blipFill rotWithShape="1">
          <a:blip r:embed="rId2">
            <a:alphaModFix amt="80000"/>
          </a:blip>
          <a:srcRect t="-900" b="899"/>
          <a:stretch/>
        </p:blipFill>
        <p:spPr>
          <a:xfrm>
            <a:off x="0" y="233654"/>
            <a:ext cx="12191992" cy="6638546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>
            <a:spLocks noGrp="1"/>
          </p:cNvSpPr>
          <p:nvPr>
            <p:ph type="title"/>
          </p:nvPr>
        </p:nvSpPr>
        <p:spPr>
          <a:xfrm>
            <a:off x="495429" y="139703"/>
            <a:ext cx="11048700" cy="99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b" anchorCtr="0">
            <a:noAutofit/>
          </a:bodyPr>
          <a:lstStyle>
            <a:lvl1pPr marL="0" marR="0" lvl="0" indent="0" algn="l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sz="3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500"/>
              <a:buFont typeface="Arial"/>
              <a:buNone/>
              <a:defRPr sz="3200" b="0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500"/>
              <a:buFont typeface="Arial"/>
              <a:buNone/>
              <a:defRPr sz="3200" b="0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500"/>
              <a:buFont typeface="Arial"/>
              <a:buNone/>
              <a:defRPr sz="3200" b="0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500"/>
              <a:buFont typeface="Arial"/>
              <a:buNone/>
              <a:defRPr sz="3200" b="0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457200" marR="0" lvl="5" indent="0" algn="l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500"/>
              <a:buFont typeface="Arial"/>
              <a:buNone/>
              <a:defRPr sz="3200" b="0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914400" marR="0" lvl="6" indent="0" algn="l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500"/>
              <a:buFont typeface="Arial"/>
              <a:buNone/>
              <a:defRPr sz="3200" b="0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371600" marR="0" lvl="7" indent="0" algn="l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500"/>
              <a:buFont typeface="Arial"/>
              <a:buNone/>
              <a:defRPr sz="3200" b="0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828800" marR="0" lvl="8" indent="0" algn="l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500"/>
              <a:buFont typeface="Arial"/>
              <a:buNone/>
              <a:defRPr sz="3200" b="0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8" name="Google Shape;58;p13"/>
          <p:cNvSpPr txBox="1">
            <a:spLocks noGrp="1"/>
          </p:cNvSpPr>
          <p:nvPr>
            <p:ph type="body" idx="1"/>
          </p:nvPr>
        </p:nvSpPr>
        <p:spPr>
          <a:xfrm>
            <a:off x="502845" y="968960"/>
            <a:ext cx="11048700" cy="307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18181"/>
              </a:buClr>
              <a:buSzPts val="2300"/>
              <a:buFont typeface="Arial"/>
              <a:buNone/>
              <a:defRPr sz="2300" b="0" i="0" u="none" strike="noStrike" cap="none">
                <a:solidFill>
                  <a:srgbClr val="81818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925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818181"/>
              </a:buClr>
              <a:buSzPts val="1900"/>
              <a:buFont typeface="Arial"/>
              <a:buChar char="•"/>
              <a:defRPr sz="1900" b="0" i="0" u="none" strike="noStrike" cap="none">
                <a:solidFill>
                  <a:srgbClr val="81818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30200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81818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rgbClr val="81818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23850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818181"/>
              </a:buClr>
              <a:buSzPts val="1500"/>
              <a:buFont typeface="Arial"/>
              <a:buChar char="•"/>
              <a:defRPr sz="1500" b="1" i="0" u="none" strike="noStrike" cap="none">
                <a:solidFill>
                  <a:srgbClr val="81818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818181"/>
              </a:buClr>
              <a:buSzPts val="1500"/>
              <a:buFont typeface="Arial"/>
              <a:buNone/>
              <a:defRPr sz="2000" b="0" i="0" u="none" strike="noStrike" cap="none">
                <a:solidFill>
                  <a:srgbClr val="81818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81818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81818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1818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81818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1818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81818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1818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81818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9" name="Google Shape;59;p13"/>
          <p:cNvSpPr txBox="1">
            <a:spLocks noGrp="1"/>
          </p:cNvSpPr>
          <p:nvPr>
            <p:ph type="body" idx="2"/>
          </p:nvPr>
        </p:nvSpPr>
        <p:spPr>
          <a:xfrm>
            <a:off x="511907" y="1616290"/>
            <a:ext cx="11032500" cy="4223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1100"/>
              </a:spcBef>
              <a:spcAft>
                <a:spcPts val="0"/>
              </a:spcAft>
              <a:buClr>
                <a:srgbClr val="7F7F7F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925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818181"/>
              </a:buClr>
              <a:buSzPts val="1900"/>
              <a:buFont typeface="Arial"/>
              <a:buChar char="•"/>
              <a:defRPr sz="1900" b="0" i="0" u="none" strike="noStrike" cap="none">
                <a:solidFill>
                  <a:srgbClr val="81818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30200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lt2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23850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lt2"/>
              </a:buClr>
              <a:buSzPts val="1500"/>
              <a:buFont typeface="Arial"/>
              <a:buChar char="•"/>
              <a:defRPr sz="15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1500"/>
              <a:buFont typeface="Arial"/>
              <a:buNone/>
              <a:defRPr sz="2000" b="0" i="0" u="none" strike="noStrike" cap="non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60" name="Google Shape;60;p13" descr="pasted-image.pdf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1033446" y="565459"/>
            <a:ext cx="634464" cy="44473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3"/>
          <p:cNvSpPr txBox="1">
            <a:spLocks noGrp="1"/>
          </p:cNvSpPr>
          <p:nvPr>
            <p:ph type="title"/>
          </p:nvPr>
        </p:nvSpPr>
        <p:spPr>
          <a:xfrm>
            <a:off x="415600" y="2867800"/>
            <a:ext cx="11360700" cy="1122300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19" name="Google Shape;19;p3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4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700" cy="7635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4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700" cy="45552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Autofit/>
          </a:bodyPr>
          <a:lstStyle>
            <a:lvl1pPr marL="457200" lvl="0" indent="-381000">
              <a:spcBef>
                <a:spcPts val="0"/>
              </a:spcBef>
              <a:spcAft>
                <a:spcPts val="0"/>
              </a:spcAft>
              <a:buSzPts val="2400"/>
              <a:buChar char="●"/>
              <a:defRPr/>
            </a:lvl1pPr>
            <a:lvl2pPr marL="914400" lvl="1" indent="-349250">
              <a:spcBef>
                <a:spcPts val="2100"/>
              </a:spcBef>
              <a:spcAft>
                <a:spcPts val="0"/>
              </a:spcAft>
              <a:buSzPts val="1900"/>
              <a:buChar char="○"/>
              <a:defRPr/>
            </a:lvl2pPr>
            <a:lvl3pPr marL="1371600" lvl="2" indent="-349250">
              <a:spcBef>
                <a:spcPts val="2100"/>
              </a:spcBef>
              <a:spcAft>
                <a:spcPts val="0"/>
              </a:spcAft>
              <a:buSzPts val="1900"/>
              <a:buChar char="■"/>
              <a:defRPr/>
            </a:lvl3pPr>
            <a:lvl4pPr marL="1828800" lvl="3" indent="-349250">
              <a:spcBef>
                <a:spcPts val="2100"/>
              </a:spcBef>
              <a:spcAft>
                <a:spcPts val="0"/>
              </a:spcAft>
              <a:buSzPts val="1900"/>
              <a:buChar char="●"/>
              <a:defRPr/>
            </a:lvl4pPr>
            <a:lvl5pPr marL="2286000" lvl="4" indent="-349250">
              <a:spcBef>
                <a:spcPts val="2100"/>
              </a:spcBef>
              <a:spcAft>
                <a:spcPts val="0"/>
              </a:spcAft>
              <a:buSzPts val="1900"/>
              <a:buChar char="○"/>
              <a:defRPr/>
            </a:lvl5pPr>
            <a:lvl6pPr marL="2743200" lvl="5" indent="-349250">
              <a:spcBef>
                <a:spcPts val="2100"/>
              </a:spcBef>
              <a:spcAft>
                <a:spcPts val="0"/>
              </a:spcAft>
              <a:buSzPts val="1900"/>
              <a:buChar char="■"/>
              <a:defRPr/>
            </a:lvl6pPr>
            <a:lvl7pPr marL="3200400" lvl="6" indent="-349250">
              <a:spcBef>
                <a:spcPts val="2100"/>
              </a:spcBef>
              <a:spcAft>
                <a:spcPts val="0"/>
              </a:spcAft>
              <a:buSzPts val="1900"/>
              <a:buChar char="●"/>
              <a:defRPr/>
            </a:lvl7pPr>
            <a:lvl8pPr marL="3657600" lvl="7" indent="-349250">
              <a:spcBef>
                <a:spcPts val="2100"/>
              </a:spcBef>
              <a:spcAft>
                <a:spcPts val="0"/>
              </a:spcAft>
              <a:buSzPts val="1900"/>
              <a:buChar char="○"/>
              <a:defRPr/>
            </a:lvl8pPr>
            <a:lvl9pPr marL="4114800" lvl="8" indent="-349250">
              <a:spcBef>
                <a:spcPts val="2100"/>
              </a:spcBef>
              <a:spcAft>
                <a:spcPts val="2100"/>
              </a:spcAft>
              <a:buSzPts val="1900"/>
              <a:buChar char="■"/>
              <a:defRPr/>
            </a:lvl9pPr>
          </a:lstStyle>
          <a:p>
            <a:endParaRPr/>
          </a:p>
        </p:txBody>
      </p:sp>
      <p:sp>
        <p:nvSpPr>
          <p:cNvPr id="23" name="Google Shape;23;p4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5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700" cy="7635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9pPr>
          </a:lstStyle>
          <a:p>
            <a:endParaRPr/>
          </a:p>
        </p:txBody>
      </p:sp>
      <p:sp>
        <p:nvSpPr>
          <p:cNvPr id="26" name="Google Shape;26;p5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5333100" cy="45552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Autofit/>
          </a:bodyPr>
          <a:lstStyle>
            <a:lvl1pPr marL="457200" lvl="0" indent="-349250">
              <a:spcBef>
                <a:spcPts val="0"/>
              </a:spcBef>
              <a:spcAft>
                <a:spcPts val="0"/>
              </a:spcAft>
              <a:buSzPts val="1900"/>
              <a:buChar char="●"/>
              <a:defRPr sz="1900"/>
            </a:lvl1pPr>
            <a:lvl2pPr marL="914400" lvl="1" indent="-330200">
              <a:spcBef>
                <a:spcPts val="2100"/>
              </a:spcBef>
              <a:spcAft>
                <a:spcPts val="0"/>
              </a:spcAft>
              <a:buSzPts val="1600"/>
              <a:buChar char="○"/>
              <a:defRPr sz="1600"/>
            </a:lvl2pPr>
            <a:lvl3pPr marL="1371600" lvl="2" indent="-330200">
              <a:spcBef>
                <a:spcPts val="2100"/>
              </a:spcBef>
              <a:spcAft>
                <a:spcPts val="0"/>
              </a:spcAft>
              <a:buSzPts val="1600"/>
              <a:buChar char="■"/>
              <a:defRPr sz="1600"/>
            </a:lvl3pPr>
            <a:lvl4pPr marL="1828800" lvl="3" indent="-330200">
              <a:spcBef>
                <a:spcPts val="2100"/>
              </a:spcBef>
              <a:spcAft>
                <a:spcPts val="0"/>
              </a:spcAft>
              <a:buSzPts val="1600"/>
              <a:buChar char="●"/>
              <a:defRPr sz="1600"/>
            </a:lvl4pPr>
            <a:lvl5pPr marL="2286000" lvl="4" indent="-330200">
              <a:spcBef>
                <a:spcPts val="2100"/>
              </a:spcBef>
              <a:spcAft>
                <a:spcPts val="0"/>
              </a:spcAft>
              <a:buSzPts val="1600"/>
              <a:buChar char="○"/>
              <a:defRPr sz="1600"/>
            </a:lvl5pPr>
            <a:lvl6pPr marL="2743200" lvl="5" indent="-330200">
              <a:spcBef>
                <a:spcPts val="2100"/>
              </a:spcBef>
              <a:spcAft>
                <a:spcPts val="0"/>
              </a:spcAft>
              <a:buSzPts val="1600"/>
              <a:buChar char="■"/>
              <a:defRPr sz="1600"/>
            </a:lvl6pPr>
            <a:lvl7pPr marL="3200400" lvl="6" indent="-330200">
              <a:spcBef>
                <a:spcPts val="2100"/>
              </a:spcBef>
              <a:spcAft>
                <a:spcPts val="0"/>
              </a:spcAft>
              <a:buSzPts val="1600"/>
              <a:buChar char="●"/>
              <a:defRPr sz="1600"/>
            </a:lvl7pPr>
            <a:lvl8pPr marL="3657600" lvl="7" indent="-330200">
              <a:spcBef>
                <a:spcPts val="2100"/>
              </a:spcBef>
              <a:spcAft>
                <a:spcPts val="0"/>
              </a:spcAft>
              <a:buSzPts val="1600"/>
              <a:buChar char="○"/>
              <a:defRPr sz="1600"/>
            </a:lvl8pPr>
            <a:lvl9pPr marL="4114800" lvl="8" indent="-330200">
              <a:spcBef>
                <a:spcPts val="2100"/>
              </a:spcBef>
              <a:spcAft>
                <a:spcPts val="2100"/>
              </a:spcAft>
              <a:buSzPts val="1600"/>
              <a:buChar char="■"/>
              <a:defRPr sz="1600"/>
            </a:lvl9pPr>
          </a:lstStyle>
          <a:p>
            <a:endParaRPr/>
          </a:p>
        </p:txBody>
      </p:sp>
      <p:sp>
        <p:nvSpPr>
          <p:cNvPr id="27" name="Google Shape;27;p5"/>
          <p:cNvSpPr txBox="1">
            <a:spLocks noGrp="1"/>
          </p:cNvSpPr>
          <p:nvPr>
            <p:ph type="body" idx="2"/>
          </p:nvPr>
        </p:nvSpPr>
        <p:spPr>
          <a:xfrm>
            <a:off x="6443200" y="1536633"/>
            <a:ext cx="5333100" cy="45552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Autofit/>
          </a:bodyPr>
          <a:lstStyle>
            <a:lvl1pPr marL="457200" lvl="0" indent="-349250">
              <a:spcBef>
                <a:spcPts val="0"/>
              </a:spcBef>
              <a:spcAft>
                <a:spcPts val="0"/>
              </a:spcAft>
              <a:buSzPts val="1900"/>
              <a:buChar char="●"/>
              <a:defRPr sz="1900"/>
            </a:lvl1pPr>
            <a:lvl2pPr marL="914400" lvl="1" indent="-330200">
              <a:spcBef>
                <a:spcPts val="2100"/>
              </a:spcBef>
              <a:spcAft>
                <a:spcPts val="0"/>
              </a:spcAft>
              <a:buSzPts val="1600"/>
              <a:buChar char="○"/>
              <a:defRPr sz="1600"/>
            </a:lvl2pPr>
            <a:lvl3pPr marL="1371600" lvl="2" indent="-330200">
              <a:spcBef>
                <a:spcPts val="2100"/>
              </a:spcBef>
              <a:spcAft>
                <a:spcPts val="0"/>
              </a:spcAft>
              <a:buSzPts val="1600"/>
              <a:buChar char="■"/>
              <a:defRPr sz="1600"/>
            </a:lvl3pPr>
            <a:lvl4pPr marL="1828800" lvl="3" indent="-330200">
              <a:spcBef>
                <a:spcPts val="2100"/>
              </a:spcBef>
              <a:spcAft>
                <a:spcPts val="0"/>
              </a:spcAft>
              <a:buSzPts val="1600"/>
              <a:buChar char="●"/>
              <a:defRPr sz="1600"/>
            </a:lvl4pPr>
            <a:lvl5pPr marL="2286000" lvl="4" indent="-330200">
              <a:spcBef>
                <a:spcPts val="2100"/>
              </a:spcBef>
              <a:spcAft>
                <a:spcPts val="0"/>
              </a:spcAft>
              <a:buSzPts val="1600"/>
              <a:buChar char="○"/>
              <a:defRPr sz="1600"/>
            </a:lvl5pPr>
            <a:lvl6pPr marL="2743200" lvl="5" indent="-330200">
              <a:spcBef>
                <a:spcPts val="2100"/>
              </a:spcBef>
              <a:spcAft>
                <a:spcPts val="0"/>
              </a:spcAft>
              <a:buSzPts val="1600"/>
              <a:buChar char="■"/>
              <a:defRPr sz="1600"/>
            </a:lvl6pPr>
            <a:lvl7pPr marL="3200400" lvl="6" indent="-330200">
              <a:spcBef>
                <a:spcPts val="2100"/>
              </a:spcBef>
              <a:spcAft>
                <a:spcPts val="0"/>
              </a:spcAft>
              <a:buSzPts val="1600"/>
              <a:buChar char="●"/>
              <a:defRPr sz="1600"/>
            </a:lvl7pPr>
            <a:lvl8pPr marL="3657600" lvl="7" indent="-330200">
              <a:spcBef>
                <a:spcPts val="2100"/>
              </a:spcBef>
              <a:spcAft>
                <a:spcPts val="0"/>
              </a:spcAft>
              <a:buSzPts val="1600"/>
              <a:buChar char="○"/>
              <a:defRPr sz="1600"/>
            </a:lvl8pPr>
            <a:lvl9pPr marL="4114800" lvl="8" indent="-330200">
              <a:spcBef>
                <a:spcPts val="2100"/>
              </a:spcBef>
              <a:spcAft>
                <a:spcPts val="2100"/>
              </a:spcAft>
              <a:buSzPts val="1600"/>
              <a:buChar char="■"/>
              <a:defRPr sz="1600"/>
            </a:lvl9pPr>
          </a:lstStyle>
          <a:p>
            <a:endParaRPr/>
          </a:p>
        </p:txBody>
      </p:sp>
      <p:sp>
        <p:nvSpPr>
          <p:cNvPr id="28" name="Google Shape;28;p5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6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700" cy="7635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6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7"/>
          <p:cNvSpPr txBox="1">
            <a:spLocks noGrp="1"/>
          </p:cNvSpPr>
          <p:nvPr>
            <p:ph type="title"/>
          </p:nvPr>
        </p:nvSpPr>
        <p:spPr>
          <a:xfrm>
            <a:off x="415600" y="740800"/>
            <a:ext cx="3744000" cy="1007700"/>
          </a:xfrm>
          <a:prstGeom prst="rect">
            <a:avLst/>
          </a:prstGeom>
        </p:spPr>
        <p:txBody>
          <a:bodyPr spcFirstLastPara="1" wrap="square" lIns="121900" tIns="121900" rIns="121900" bIns="121900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2pPr>
            <a:lvl3pPr lvl="2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3pPr>
            <a:lvl4pPr lvl="3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4pPr>
            <a:lvl5pPr lvl="4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5pPr>
            <a:lvl6pPr lvl="5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6pPr>
            <a:lvl7pPr lvl="6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7pPr>
            <a:lvl8pPr lvl="7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8pPr>
            <a:lvl9pPr lvl="8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9pPr>
          </a:lstStyle>
          <a:p>
            <a:endParaRPr/>
          </a:p>
        </p:txBody>
      </p:sp>
      <p:sp>
        <p:nvSpPr>
          <p:cNvPr id="34" name="Google Shape;34;p7"/>
          <p:cNvSpPr txBox="1">
            <a:spLocks noGrp="1"/>
          </p:cNvSpPr>
          <p:nvPr>
            <p:ph type="body" idx="1"/>
          </p:nvPr>
        </p:nvSpPr>
        <p:spPr>
          <a:xfrm>
            <a:off x="415600" y="1852800"/>
            <a:ext cx="3744000" cy="42393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Autofit/>
          </a:bodyPr>
          <a:lstStyle>
            <a:lvl1pPr marL="457200" lvl="0" indent="-330200"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1pPr>
            <a:lvl2pPr marL="914400" lvl="1" indent="-330200">
              <a:spcBef>
                <a:spcPts val="2100"/>
              </a:spcBef>
              <a:spcAft>
                <a:spcPts val="0"/>
              </a:spcAft>
              <a:buSzPts val="1600"/>
              <a:buChar char="○"/>
              <a:defRPr sz="1600"/>
            </a:lvl2pPr>
            <a:lvl3pPr marL="1371600" lvl="2" indent="-330200">
              <a:spcBef>
                <a:spcPts val="2100"/>
              </a:spcBef>
              <a:spcAft>
                <a:spcPts val="0"/>
              </a:spcAft>
              <a:buSzPts val="1600"/>
              <a:buChar char="■"/>
              <a:defRPr sz="1600"/>
            </a:lvl3pPr>
            <a:lvl4pPr marL="1828800" lvl="3" indent="-330200">
              <a:spcBef>
                <a:spcPts val="2100"/>
              </a:spcBef>
              <a:spcAft>
                <a:spcPts val="0"/>
              </a:spcAft>
              <a:buSzPts val="1600"/>
              <a:buChar char="●"/>
              <a:defRPr sz="1600"/>
            </a:lvl4pPr>
            <a:lvl5pPr marL="2286000" lvl="4" indent="-330200">
              <a:spcBef>
                <a:spcPts val="2100"/>
              </a:spcBef>
              <a:spcAft>
                <a:spcPts val="0"/>
              </a:spcAft>
              <a:buSzPts val="1600"/>
              <a:buChar char="○"/>
              <a:defRPr sz="1600"/>
            </a:lvl5pPr>
            <a:lvl6pPr marL="2743200" lvl="5" indent="-330200">
              <a:spcBef>
                <a:spcPts val="2100"/>
              </a:spcBef>
              <a:spcAft>
                <a:spcPts val="0"/>
              </a:spcAft>
              <a:buSzPts val="1600"/>
              <a:buChar char="■"/>
              <a:defRPr sz="1600"/>
            </a:lvl6pPr>
            <a:lvl7pPr marL="3200400" lvl="6" indent="-330200">
              <a:spcBef>
                <a:spcPts val="2100"/>
              </a:spcBef>
              <a:spcAft>
                <a:spcPts val="0"/>
              </a:spcAft>
              <a:buSzPts val="1600"/>
              <a:buChar char="●"/>
              <a:defRPr sz="1600"/>
            </a:lvl7pPr>
            <a:lvl8pPr marL="3657600" lvl="7" indent="-330200">
              <a:spcBef>
                <a:spcPts val="2100"/>
              </a:spcBef>
              <a:spcAft>
                <a:spcPts val="0"/>
              </a:spcAft>
              <a:buSzPts val="1600"/>
              <a:buChar char="○"/>
              <a:defRPr sz="1600"/>
            </a:lvl8pPr>
            <a:lvl9pPr marL="4114800" lvl="8" indent="-330200">
              <a:spcBef>
                <a:spcPts val="2100"/>
              </a:spcBef>
              <a:spcAft>
                <a:spcPts val="2100"/>
              </a:spcAft>
              <a:buSzPts val="1600"/>
              <a:buChar char="■"/>
              <a:defRPr sz="1600"/>
            </a:lvl9pPr>
          </a:lstStyle>
          <a:p>
            <a:endParaRPr/>
          </a:p>
        </p:txBody>
      </p:sp>
      <p:sp>
        <p:nvSpPr>
          <p:cNvPr id="35" name="Google Shape;35;p7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8"/>
          <p:cNvSpPr txBox="1">
            <a:spLocks noGrp="1"/>
          </p:cNvSpPr>
          <p:nvPr>
            <p:ph type="title"/>
          </p:nvPr>
        </p:nvSpPr>
        <p:spPr>
          <a:xfrm>
            <a:off x="653667" y="600200"/>
            <a:ext cx="8490300" cy="5454300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1pPr>
            <a:lvl2pPr lvl="1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2pPr>
            <a:lvl3pPr lvl="2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3pPr>
            <a:lvl4pPr lvl="3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4pPr>
            <a:lvl5pPr lvl="4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5pPr>
            <a:lvl6pPr lvl="5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6pPr>
            <a:lvl7pPr lvl="6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7pPr>
            <a:lvl8pPr lvl="7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8pPr>
            <a:lvl9pPr lvl="8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9pPr>
          </a:lstStyle>
          <a:p>
            <a:endParaRPr/>
          </a:p>
        </p:txBody>
      </p:sp>
      <p:sp>
        <p:nvSpPr>
          <p:cNvPr id="38" name="Google Shape;38;p8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9"/>
          <p:cNvSpPr/>
          <p:nvPr/>
        </p:nvSpPr>
        <p:spPr>
          <a:xfrm>
            <a:off x="6096000" y="-167"/>
            <a:ext cx="6096000" cy="685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1" name="Google Shape;41;p9"/>
          <p:cNvSpPr txBox="1">
            <a:spLocks noGrp="1"/>
          </p:cNvSpPr>
          <p:nvPr>
            <p:ph type="title"/>
          </p:nvPr>
        </p:nvSpPr>
        <p:spPr>
          <a:xfrm>
            <a:off x="354000" y="1644233"/>
            <a:ext cx="5393700" cy="1976400"/>
          </a:xfrm>
          <a:prstGeom prst="rect">
            <a:avLst/>
          </a:prstGeom>
        </p:spPr>
        <p:txBody>
          <a:bodyPr spcFirstLastPara="1" wrap="square" lIns="121900" tIns="121900" rIns="121900" bIns="121900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1pPr>
            <a:lvl2pPr lvl="1" algn="ctr"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2pPr>
            <a:lvl3pPr lvl="2" algn="ctr"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3pPr>
            <a:lvl4pPr lvl="3" algn="ctr"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4pPr>
            <a:lvl5pPr lvl="4" algn="ctr"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5pPr>
            <a:lvl6pPr lvl="5" algn="ctr"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6pPr>
            <a:lvl7pPr lvl="6" algn="ctr"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7pPr>
            <a:lvl8pPr lvl="7" algn="ctr"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8pPr>
            <a:lvl9pPr lvl="8" algn="ctr"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9pPr>
          </a:lstStyle>
          <a:p>
            <a:endParaRPr/>
          </a:p>
        </p:txBody>
      </p:sp>
      <p:sp>
        <p:nvSpPr>
          <p:cNvPr id="42" name="Google Shape;42;p9"/>
          <p:cNvSpPr txBox="1">
            <a:spLocks noGrp="1"/>
          </p:cNvSpPr>
          <p:nvPr>
            <p:ph type="subTitle" idx="1"/>
          </p:nvPr>
        </p:nvSpPr>
        <p:spPr>
          <a:xfrm>
            <a:off x="354000" y="3737433"/>
            <a:ext cx="5393700" cy="16467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43" name="Google Shape;43;p9"/>
          <p:cNvSpPr txBox="1">
            <a:spLocks noGrp="1"/>
          </p:cNvSpPr>
          <p:nvPr>
            <p:ph type="body" idx="2"/>
          </p:nvPr>
        </p:nvSpPr>
        <p:spPr>
          <a:xfrm>
            <a:off x="6586000" y="965433"/>
            <a:ext cx="5115900" cy="4926900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Autofit/>
          </a:bodyPr>
          <a:lstStyle>
            <a:lvl1pPr marL="457200" lvl="0" indent="-381000">
              <a:spcBef>
                <a:spcPts val="0"/>
              </a:spcBef>
              <a:spcAft>
                <a:spcPts val="0"/>
              </a:spcAft>
              <a:buSzPts val="2400"/>
              <a:buChar char="●"/>
              <a:defRPr/>
            </a:lvl1pPr>
            <a:lvl2pPr marL="914400" lvl="1" indent="-349250">
              <a:spcBef>
                <a:spcPts val="2100"/>
              </a:spcBef>
              <a:spcAft>
                <a:spcPts val="0"/>
              </a:spcAft>
              <a:buSzPts val="1900"/>
              <a:buChar char="○"/>
              <a:defRPr/>
            </a:lvl2pPr>
            <a:lvl3pPr marL="1371600" lvl="2" indent="-349250">
              <a:spcBef>
                <a:spcPts val="2100"/>
              </a:spcBef>
              <a:spcAft>
                <a:spcPts val="0"/>
              </a:spcAft>
              <a:buSzPts val="1900"/>
              <a:buChar char="■"/>
              <a:defRPr/>
            </a:lvl3pPr>
            <a:lvl4pPr marL="1828800" lvl="3" indent="-349250">
              <a:spcBef>
                <a:spcPts val="2100"/>
              </a:spcBef>
              <a:spcAft>
                <a:spcPts val="0"/>
              </a:spcAft>
              <a:buSzPts val="1900"/>
              <a:buChar char="●"/>
              <a:defRPr/>
            </a:lvl4pPr>
            <a:lvl5pPr marL="2286000" lvl="4" indent="-349250">
              <a:spcBef>
                <a:spcPts val="2100"/>
              </a:spcBef>
              <a:spcAft>
                <a:spcPts val="0"/>
              </a:spcAft>
              <a:buSzPts val="1900"/>
              <a:buChar char="○"/>
              <a:defRPr/>
            </a:lvl5pPr>
            <a:lvl6pPr marL="2743200" lvl="5" indent="-349250">
              <a:spcBef>
                <a:spcPts val="2100"/>
              </a:spcBef>
              <a:spcAft>
                <a:spcPts val="0"/>
              </a:spcAft>
              <a:buSzPts val="1900"/>
              <a:buChar char="■"/>
              <a:defRPr/>
            </a:lvl6pPr>
            <a:lvl7pPr marL="3200400" lvl="6" indent="-349250">
              <a:spcBef>
                <a:spcPts val="2100"/>
              </a:spcBef>
              <a:spcAft>
                <a:spcPts val="0"/>
              </a:spcAft>
              <a:buSzPts val="1900"/>
              <a:buChar char="●"/>
              <a:defRPr/>
            </a:lvl7pPr>
            <a:lvl8pPr marL="3657600" lvl="7" indent="-349250">
              <a:spcBef>
                <a:spcPts val="2100"/>
              </a:spcBef>
              <a:spcAft>
                <a:spcPts val="0"/>
              </a:spcAft>
              <a:buSzPts val="1900"/>
              <a:buChar char="○"/>
              <a:defRPr/>
            </a:lvl8pPr>
            <a:lvl9pPr marL="4114800" lvl="8" indent="-349250">
              <a:spcBef>
                <a:spcPts val="2100"/>
              </a:spcBef>
              <a:spcAft>
                <a:spcPts val="2100"/>
              </a:spcAft>
              <a:buSzPts val="1900"/>
              <a:buChar char="■"/>
              <a:defRPr/>
            </a:lvl9pPr>
          </a:lstStyle>
          <a:p>
            <a:endParaRPr/>
          </a:p>
        </p:txBody>
      </p:sp>
      <p:sp>
        <p:nvSpPr>
          <p:cNvPr id="44" name="Google Shape;44;p9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10"/>
          <p:cNvSpPr txBox="1">
            <a:spLocks noGrp="1"/>
          </p:cNvSpPr>
          <p:nvPr>
            <p:ph type="body" idx="1"/>
          </p:nvPr>
        </p:nvSpPr>
        <p:spPr>
          <a:xfrm>
            <a:off x="415600" y="5640767"/>
            <a:ext cx="7998300" cy="806700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1pPr>
          </a:lstStyle>
          <a:p>
            <a:endParaRPr/>
          </a:p>
        </p:txBody>
      </p:sp>
      <p:sp>
        <p:nvSpPr>
          <p:cNvPr id="47" name="Google Shape;47;p10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700" cy="7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None/>
              <a:defRPr sz="37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None/>
              <a:defRPr sz="37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None/>
              <a:defRPr sz="37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None/>
              <a:defRPr sz="37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None/>
              <a:defRPr sz="37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None/>
              <a:defRPr sz="37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None/>
              <a:defRPr sz="37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None/>
              <a:defRPr sz="37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None/>
              <a:defRPr sz="37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11" name="Google Shape;11;p1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700" cy="45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>
            <a:lvl1pPr marL="457200" lvl="0" indent="-381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Char char="●"/>
              <a:defRPr sz="2400">
                <a:solidFill>
                  <a:schemeClr val="dk2"/>
                </a:solidFill>
              </a:defRPr>
            </a:lvl1pPr>
            <a:lvl2pPr marL="914400" lvl="1" indent="-34925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Char char="○"/>
              <a:defRPr sz="1900">
                <a:solidFill>
                  <a:schemeClr val="dk2"/>
                </a:solidFill>
              </a:defRPr>
            </a:lvl2pPr>
            <a:lvl3pPr marL="1371600" lvl="2" indent="-34925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Char char="■"/>
              <a:defRPr sz="1900">
                <a:solidFill>
                  <a:schemeClr val="dk2"/>
                </a:solidFill>
              </a:defRPr>
            </a:lvl3pPr>
            <a:lvl4pPr marL="1828800" lvl="3" indent="-34925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Char char="●"/>
              <a:defRPr sz="1900">
                <a:solidFill>
                  <a:schemeClr val="dk2"/>
                </a:solidFill>
              </a:defRPr>
            </a:lvl4pPr>
            <a:lvl5pPr marL="2286000" lvl="4" indent="-34925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Char char="○"/>
              <a:defRPr sz="1900">
                <a:solidFill>
                  <a:schemeClr val="dk2"/>
                </a:solidFill>
              </a:defRPr>
            </a:lvl5pPr>
            <a:lvl6pPr marL="2743200" lvl="5" indent="-34925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Char char="■"/>
              <a:defRPr sz="1900">
                <a:solidFill>
                  <a:schemeClr val="dk2"/>
                </a:solidFill>
              </a:defRPr>
            </a:lvl6pPr>
            <a:lvl7pPr marL="3200400" lvl="6" indent="-34925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Char char="●"/>
              <a:defRPr sz="1900">
                <a:solidFill>
                  <a:schemeClr val="dk2"/>
                </a:solidFill>
              </a:defRPr>
            </a:lvl7pPr>
            <a:lvl8pPr marL="3657600" lvl="7" indent="-34925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Char char="○"/>
              <a:defRPr sz="1900">
                <a:solidFill>
                  <a:schemeClr val="dk2"/>
                </a:solidFill>
              </a:defRPr>
            </a:lvl8pPr>
            <a:lvl9pPr marL="4114800" lvl="8" indent="-349250">
              <a:lnSpc>
                <a:spcPct val="115000"/>
              </a:lnSpc>
              <a:spcBef>
                <a:spcPts val="2100"/>
              </a:spcBef>
              <a:spcAft>
                <a:spcPts val="2100"/>
              </a:spcAft>
              <a:buClr>
                <a:schemeClr val="dk2"/>
              </a:buClr>
              <a:buSzPts val="1900"/>
              <a:buChar char="■"/>
              <a:defRPr sz="19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2" name="Google Shape;12;p1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lvl1pPr lvl="0" algn="r">
              <a:buNone/>
              <a:defRPr sz="1300">
                <a:solidFill>
                  <a:schemeClr val="dk2"/>
                </a:solidFill>
              </a:defRPr>
            </a:lvl1pPr>
            <a:lvl2pPr lvl="1" algn="r">
              <a:buNone/>
              <a:defRPr sz="1300">
                <a:solidFill>
                  <a:schemeClr val="dk2"/>
                </a:solidFill>
              </a:defRPr>
            </a:lvl2pPr>
            <a:lvl3pPr lvl="2" algn="r">
              <a:buNone/>
              <a:defRPr sz="1300">
                <a:solidFill>
                  <a:schemeClr val="dk2"/>
                </a:solidFill>
              </a:defRPr>
            </a:lvl3pPr>
            <a:lvl4pPr lvl="3" algn="r">
              <a:buNone/>
              <a:defRPr sz="1300">
                <a:solidFill>
                  <a:schemeClr val="dk2"/>
                </a:solidFill>
              </a:defRPr>
            </a:lvl4pPr>
            <a:lvl5pPr lvl="4" algn="r">
              <a:buNone/>
              <a:defRPr sz="1300">
                <a:solidFill>
                  <a:schemeClr val="dk2"/>
                </a:solidFill>
              </a:defRPr>
            </a:lvl5pPr>
            <a:lvl6pPr lvl="5" algn="r">
              <a:buNone/>
              <a:defRPr sz="1300">
                <a:solidFill>
                  <a:schemeClr val="dk2"/>
                </a:solidFill>
              </a:defRPr>
            </a:lvl6pPr>
            <a:lvl7pPr lvl="6" algn="r">
              <a:buNone/>
              <a:defRPr sz="1300">
                <a:solidFill>
                  <a:schemeClr val="dk2"/>
                </a:solidFill>
              </a:defRPr>
            </a:lvl7pPr>
            <a:lvl8pPr lvl="7" algn="r">
              <a:buNone/>
              <a:defRPr sz="1300">
                <a:solidFill>
                  <a:schemeClr val="dk2"/>
                </a:solidFill>
              </a:defRPr>
            </a:lvl8pPr>
            <a:lvl9pPr lvl="8" algn="r">
              <a:buNone/>
              <a:defRPr sz="13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14"/>
          <p:cNvSpPr txBox="1">
            <a:spLocks noGrp="1"/>
          </p:cNvSpPr>
          <p:nvPr>
            <p:ph type="title"/>
          </p:nvPr>
        </p:nvSpPr>
        <p:spPr>
          <a:xfrm>
            <a:off x="495429" y="139703"/>
            <a:ext cx="11048700" cy="990000"/>
          </a:xfrm>
          <a:prstGeom prst="rect">
            <a:avLst/>
          </a:prstGeom>
        </p:spPr>
        <p:txBody>
          <a:bodyPr spcFirstLastPara="1" wrap="square" lIns="121900" tIns="121900" rIns="121900" bIns="12190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dirty="0">
                <a:latin typeface="Salesforce Sans"/>
                <a:ea typeface="Salesforce Sans"/>
                <a:cs typeface="Salesforce Sans"/>
                <a:sym typeface="Salesforce Sans"/>
              </a:rPr>
              <a:t>Product Name</a:t>
            </a:r>
            <a:r>
              <a:rPr lang="en-US" dirty="0">
                <a:latin typeface="Salesforce Sans"/>
                <a:ea typeface="Salesforce Sans"/>
                <a:cs typeface="Salesforce Sans"/>
                <a:sym typeface="Salesforce Sans"/>
              </a:rPr>
              <a:t> | Roadmap</a:t>
            </a:r>
            <a:endParaRPr dirty="0">
              <a:latin typeface="Salesforce Sans"/>
              <a:ea typeface="Salesforce Sans"/>
              <a:cs typeface="Salesforce Sans"/>
              <a:sym typeface="Salesforce Sans"/>
            </a:endParaRPr>
          </a:p>
        </p:txBody>
      </p:sp>
      <p:graphicFrame>
        <p:nvGraphicFramePr>
          <p:cNvPr id="66" name="Google Shape;66;p14"/>
          <p:cNvGraphicFramePr/>
          <p:nvPr>
            <p:extLst>
              <p:ext uri="{D42A27DB-BD31-4B8C-83A1-F6EECF244321}">
                <p14:modId xmlns:p14="http://schemas.microsoft.com/office/powerpoint/2010/main" val="268961914"/>
              </p:ext>
            </p:extLst>
          </p:nvPr>
        </p:nvGraphicFramePr>
        <p:xfrm>
          <a:off x="571649" y="1479289"/>
          <a:ext cx="10472225" cy="4070600"/>
        </p:xfrm>
        <a:graphic>
          <a:graphicData uri="http://schemas.openxmlformats.org/drawingml/2006/table">
            <a:tbl>
              <a:tblPr>
                <a:noFill/>
                <a:tableStyleId>{A593A6A2-EA73-4032-8AFE-1D50D8A735C5}</a:tableStyleId>
              </a:tblPr>
              <a:tblGrid>
                <a:gridCol w="27225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3958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482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3951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4797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239587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941175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400"/>
                        <a:buFont typeface="Arial"/>
                        <a:buNone/>
                      </a:pPr>
                      <a:endParaRPr sz="1500" i="0" u="none" strike="noStrike" cap="none" dirty="0">
                        <a:latin typeface="Salesforce Sans"/>
                        <a:ea typeface="Salesforce Sans"/>
                        <a:cs typeface="Salesforce Sans"/>
                        <a:sym typeface="Salesforce Sans"/>
                      </a:endParaRPr>
                    </a:p>
                  </a:txBody>
                  <a:tcPr marL="91400" marR="91400" marT="91425" marB="91425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500"/>
                        <a:buFont typeface="Arial"/>
                        <a:buNone/>
                      </a:pPr>
                      <a:r>
                        <a:rPr lang="en-US" sz="1900" dirty="0">
                          <a:solidFill>
                            <a:schemeClr val="lt1"/>
                          </a:solidFill>
                          <a:latin typeface="Salesforce Sans"/>
                          <a:ea typeface="Salesforce Sans"/>
                          <a:cs typeface="Salesforce Sans"/>
                          <a:sym typeface="Salesforce Sans"/>
                        </a:rPr>
                        <a:t>Release 1</a:t>
                      </a:r>
                      <a:endParaRPr sz="1900" dirty="0">
                        <a:solidFill>
                          <a:schemeClr val="lt1"/>
                        </a:solidFill>
                        <a:latin typeface="Salesforce Sans"/>
                        <a:ea typeface="Salesforce Sans"/>
                        <a:cs typeface="Salesforce Sans"/>
                        <a:sym typeface="Salesforce Sans"/>
                      </a:endParaRPr>
                    </a:p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500"/>
                        <a:buFont typeface="Arial"/>
                        <a:buNone/>
                      </a:pPr>
                      <a:endParaRPr sz="1900" dirty="0">
                        <a:solidFill>
                          <a:schemeClr val="lt1"/>
                        </a:solidFill>
                        <a:latin typeface="Salesforce Sans"/>
                        <a:ea typeface="Salesforce Sans"/>
                        <a:cs typeface="Salesforce Sans"/>
                        <a:sym typeface="Salesforce Sans"/>
                      </a:endParaRPr>
                    </a:p>
                  </a:txBody>
                  <a:tcPr marL="91400" marR="91400" marT="91425" marB="91425" anchor="ctr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32E6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500"/>
                        <a:buFont typeface="Arial"/>
                        <a:buNone/>
                      </a:pPr>
                      <a:endParaRPr sz="1900" i="0" u="none" strike="noStrike" cap="none">
                        <a:latin typeface="Salesforce Sans"/>
                        <a:ea typeface="Salesforce Sans"/>
                        <a:cs typeface="Salesforce Sans"/>
                        <a:sym typeface="Salesforce Sans"/>
                      </a:endParaRPr>
                    </a:p>
                  </a:txBody>
                  <a:tcPr marL="91400" marR="91400" marT="91425" marB="91425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500"/>
                        <a:buFont typeface="Arial"/>
                        <a:buNone/>
                      </a:pPr>
                      <a:r>
                        <a:rPr lang="en-US" sz="1900" dirty="0">
                          <a:solidFill>
                            <a:schemeClr val="lt1"/>
                          </a:solidFill>
                          <a:latin typeface="Salesforce Sans"/>
                          <a:ea typeface="Salesforce Sans"/>
                          <a:cs typeface="Salesforce Sans"/>
                          <a:sym typeface="Salesforce Sans"/>
                        </a:rPr>
                        <a:t>Release 2</a:t>
                      </a:r>
                    </a:p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500"/>
                        <a:buFont typeface="Arial"/>
                        <a:buNone/>
                      </a:pPr>
                      <a:endParaRPr sz="1900" i="0" u="none" strike="noStrike" cap="none" dirty="0">
                        <a:solidFill>
                          <a:schemeClr val="lt1"/>
                        </a:solidFill>
                        <a:latin typeface="Salesforce Sans"/>
                        <a:ea typeface="Salesforce Sans"/>
                        <a:cs typeface="Salesforce Sans"/>
                        <a:sym typeface="Salesforce Sans"/>
                      </a:endParaRPr>
                    </a:p>
                  </a:txBody>
                  <a:tcPr marL="91400" marR="91400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32E6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500"/>
                        <a:buFont typeface="Arial"/>
                        <a:buNone/>
                      </a:pPr>
                      <a:endParaRPr sz="1900" i="0" u="none" strike="noStrike" cap="none">
                        <a:latin typeface="Salesforce Sans"/>
                        <a:ea typeface="Salesforce Sans"/>
                        <a:cs typeface="Salesforce Sans"/>
                        <a:sym typeface="Salesforce Sans"/>
                      </a:endParaRPr>
                    </a:p>
                  </a:txBody>
                  <a:tcPr marL="91400" marR="91400" marT="91425" marB="91425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500"/>
                        <a:buFont typeface="Arial"/>
                        <a:buNone/>
                      </a:pPr>
                      <a:r>
                        <a:rPr lang="en-US" sz="1900" dirty="0">
                          <a:solidFill>
                            <a:schemeClr val="lt1"/>
                          </a:solidFill>
                          <a:latin typeface="Salesforce Sans"/>
                          <a:ea typeface="Salesforce Sans"/>
                          <a:cs typeface="Salesforce Sans"/>
                          <a:sym typeface="Salesforce Sans"/>
                        </a:rPr>
                        <a:t>Release 3</a:t>
                      </a:r>
                      <a:endParaRPr sz="1900" i="0" u="none" strike="noStrike" cap="none" dirty="0">
                        <a:solidFill>
                          <a:schemeClr val="lt1"/>
                        </a:solidFill>
                        <a:latin typeface="Salesforce Sans"/>
                        <a:ea typeface="Salesforce Sans"/>
                        <a:cs typeface="Salesforce Sans"/>
                        <a:sym typeface="Salesforce Sans"/>
                      </a:endParaRPr>
                    </a:p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500"/>
                        <a:buFont typeface="Arial"/>
                        <a:buNone/>
                      </a:pPr>
                      <a:endParaRPr sz="1900" dirty="0">
                        <a:solidFill>
                          <a:schemeClr val="lt1"/>
                        </a:solidFill>
                        <a:latin typeface="Salesforce Sans"/>
                        <a:ea typeface="Salesforce Sans"/>
                        <a:cs typeface="Salesforce Sans"/>
                        <a:sym typeface="Salesforce Sans"/>
                      </a:endParaRPr>
                    </a:p>
                  </a:txBody>
                  <a:tcPr marL="91400" marR="91400" marT="91425" marB="91425" anchor="ctr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32E6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96125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400"/>
                        <a:buFont typeface="Arial"/>
                        <a:buNone/>
                      </a:pPr>
                      <a:r>
                        <a:rPr lang="en-US" sz="1500">
                          <a:solidFill>
                            <a:schemeClr val="dk2"/>
                          </a:solidFill>
                          <a:latin typeface="Salesforce Sans"/>
                          <a:ea typeface="Salesforce Sans"/>
                          <a:cs typeface="Salesforce Sans"/>
                          <a:sym typeface="Salesforce Sans"/>
                        </a:rPr>
                        <a:t>Product Area</a:t>
                      </a:r>
                      <a:endParaRPr sz="1500" i="0" u="none" strike="noStrike" cap="none">
                        <a:solidFill>
                          <a:schemeClr val="dk2"/>
                        </a:solidFill>
                        <a:latin typeface="Salesforce Sans"/>
                        <a:ea typeface="Salesforce Sans"/>
                        <a:cs typeface="Salesforce Sans"/>
                        <a:sym typeface="Salesforce Sans"/>
                      </a:endParaRPr>
                    </a:p>
                  </a:txBody>
                  <a:tcPr marL="91400" marR="91400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900">
                        <a:latin typeface="Salesforce Sans"/>
                        <a:ea typeface="Salesforce Sans"/>
                        <a:cs typeface="Salesforce Sans"/>
                        <a:sym typeface="Salesforce Sans"/>
                      </a:endParaRPr>
                    </a:p>
                  </a:txBody>
                  <a:tcPr marL="91400" marR="91400" marT="91425" marB="91425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7E7E7">
                        <a:alpha val="698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300"/>
                        <a:buFont typeface="Arial"/>
                        <a:buNone/>
                      </a:pPr>
                      <a:endParaRPr sz="1100" i="0" u="none" strike="noStrike" cap="none">
                        <a:solidFill>
                          <a:srgbClr val="171616"/>
                        </a:solidFill>
                        <a:latin typeface="Salesforce Sans"/>
                        <a:ea typeface="Salesforce Sans"/>
                        <a:cs typeface="Salesforce Sans"/>
                        <a:sym typeface="Salesforce Sans"/>
                      </a:endParaRPr>
                    </a:p>
                  </a:txBody>
                  <a:tcPr marL="91400" marR="91400" marT="91425" marB="91425" anchor="ctr">
                    <a:lnL w="127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900">
                        <a:latin typeface="Salesforce Sans"/>
                        <a:ea typeface="Salesforce Sans"/>
                        <a:cs typeface="Salesforce Sans"/>
                        <a:sym typeface="Salesforce Sans"/>
                      </a:endParaRPr>
                    </a:p>
                  </a:txBody>
                  <a:tcPr marL="91400" marR="91400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7E7E7">
                        <a:alpha val="64709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300"/>
                        <a:buFont typeface="Arial"/>
                        <a:buNone/>
                      </a:pPr>
                      <a:endParaRPr sz="1100" i="0" u="none" strike="noStrike" cap="none">
                        <a:solidFill>
                          <a:srgbClr val="171616"/>
                        </a:solidFill>
                        <a:latin typeface="Salesforce Sans"/>
                        <a:ea typeface="Salesforce Sans"/>
                        <a:cs typeface="Salesforce Sans"/>
                        <a:sym typeface="Salesforce Sans"/>
                      </a:endParaRPr>
                    </a:p>
                  </a:txBody>
                  <a:tcPr marL="91400" marR="91400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900">
                        <a:latin typeface="Salesforce Sans"/>
                        <a:ea typeface="Salesforce Sans"/>
                        <a:cs typeface="Salesforce Sans"/>
                        <a:sym typeface="Salesforce Sans"/>
                      </a:endParaRPr>
                    </a:p>
                  </a:txBody>
                  <a:tcPr marL="91400" marR="91400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7E7E7">
                        <a:alpha val="64709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7052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400"/>
                        <a:buFont typeface="Arial"/>
                        <a:buNone/>
                      </a:pPr>
                      <a:r>
                        <a:rPr lang="en-US" sz="1500">
                          <a:solidFill>
                            <a:schemeClr val="dk2"/>
                          </a:solidFill>
                          <a:latin typeface="Salesforce Sans"/>
                          <a:ea typeface="Salesforce Sans"/>
                          <a:cs typeface="Salesforce Sans"/>
                          <a:sym typeface="Salesforce Sans"/>
                        </a:rPr>
                        <a:t>Product Area</a:t>
                      </a:r>
                      <a:endParaRPr sz="1500">
                        <a:solidFill>
                          <a:schemeClr val="dk2"/>
                        </a:solidFill>
                        <a:latin typeface="Salesforce Sans"/>
                        <a:ea typeface="Salesforce Sans"/>
                        <a:cs typeface="Salesforce Sans"/>
                        <a:sym typeface="Salesforce Sans"/>
                      </a:endParaRPr>
                    </a:p>
                  </a:txBody>
                  <a:tcPr marL="91400" marR="91400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900">
                        <a:latin typeface="Salesforce Sans"/>
                        <a:ea typeface="Salesforce Sans"/>
                        <a:cs typeface="Salesforce Sans"/>
                        <a:sym typeface="Salesforce Sans"/>
                      </a:endParaRPr>
                    </a:p>
                  </a:txBody>
                  <a:tcPr marL="91400" marR="91400" marT="91425" marB="91425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7E7E7">
                        <a:alpha val="698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300"/>
                        <a:buFont typeface="Arial"/>
                        <a:buNone/>
                      </a:pPr>
                      <a:endParaRPr sz="1100" i="0" u="none" strike="noStrike" cap="none">
                        <a:solidFill>
                          <a:srgbClr val="171616"/>
                        </a:solidFill>
                        <a:latin typeface="Salesforce Sans"/>
                        <a:ea typeface="Salesforce Sans"/>
                        <a:cs typeface="Salesforce Sans"/>
                        <a:sym typeface="Salesforce Sans"/>
                      </a:endParaRPr>
                    </a:p>
                  </a:txBody>
                  <a:tcPr marL="91400" marR="91400" marT="91425" marB="91425" anchor="ctr">
                    <a:lnL w="127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900">
                        <a:latin typeface="Salesforce Sans"/>
                        <a:ea typeface="Salesforce Sans"/>
                        <a:cs typeface="Salesforce Sans"/>
                        <a:sym typeface="Salesforce Sans"/>
                      </a:endParaRPr>
                    </a:p>
                  </a:txBody>
                  <a:tcPr marL="91400" marR="91400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7E7E7">
                        <a:alpha val="64709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300"/>
                        <a:buFont typeface="Arial"/>
                        <a:buNone/>
                      </a:pPr>
                      <a:endParaRPr sz="1100" i="0" u="none" strike="noStrike" cap="none">
                        <a:solidFill>
                          <a:srgbClr val="171616"/>
                        </a:solidFill>
                        <a:latin typeface="Salesforce Sans"/>
                        <a:ea typeface="Salesforce Sans"/>
                        <a:cs typeface="Salesforce Sans"/>
                        <a:sym typeface="Salesforce Sans"/>
                      </a:endParaRPr>
                    </a:p>
                  </a:txBody>
                  <a:tcPr marL="91400" marR="91400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900">
                        <a:latin typeface="Salesforce Sans"/>
                        <a:ea typeface="Salesforce Sans"/>
                        <a:cs typeface="Salesforce Sans"/>
                        <a:sym typeface="Salesforce Sans"/>
                      </a:endParaRPr>
                    </a:p>
                  </a:txBody>
                  <a:tcPr marL="91400" marR="91400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7E7E7">
                        <a:alpha val="64709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9612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400"/>
                        <a:buFont typeface="Arial"/>
                        <a:buNone/>
                      </a:pPr>
                      <a:r>
                        <a:rPr lang="en-US" sz="1500">
                          <a:solidFill>
                            <a:schemeClr val="dk2"/>
                          </a:solidFill>
                          <a:latin typeface="Salesforce Sans"/>
                          <a:ea typeface="Salesforce Sans"/>
                          <a:cs typeface="Salesforce Sans"/>
                          <a:sym typeface="Salesforce Sans"/>
                        </a:rPr>
                        <a:t>Product Area</a:t>
                      </a:r>
                      <a:endParaRPr sz="1500">
                        <a:solidFill>
                          <a:schemeClr val="dk2"/>
                        </a:solidFill>
                        <a:latin typeface="Salesforce Sans"/>
                        <a:ea typeface="Salesforce Sans"/>
                        <a:cs typeface="Salesforce Sans"/>
                        <a:sym typeface="Salesforce Sans"/>
                      </a:endParaRPr>
                    </a:p>
                  </a:txBody>
                  <a:tcPr marL="91400" marR="91400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900">
                        <a:latin typeface="Salesforce Sans"/>
                        <a:ea typeface="Salesforce Sans"/>
                        <a:cs typeface="Salesforce Sans"/>
                        <a:sym typeface="Salesforce Sans"/>
                      </a:endParaRPr>
                    </a:p>
                  </a:txBody>
                  <a:tcPr marL="91400" marR="91400" marT="91425" marB="91425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7E7E7">
                        <a:alpha val="698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300"/>
                        <a:buFont typeface="Arial"/>
                        <a:buNone/>
                      </a:pPr>
                      <a:endParaRPr sz="1100" i="0" u="none" strike="noStrike" cap="none">
                        <a:solidFill>
                          <a:srgbClr val="171616"/>
                        </a:solidFill>
                        <a:latin typeface="Salesforce Sans"/>
                        <a:ea typeface="Salesforce Sans"/>
                        <a:cs typeface="Salesforce Sans"/>
                        <a:sym typeface="Salesforce Sans"/>
                      </a:endParaRPr>
                    </a:p>
                  </a:txBody>
                  <a:tcPr marL="91400" marR="91400" marT="91425" marB="91425" anchor="ctr">
                    <a:lnL w="127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900">
                        <a:latin typeface="Salesforce Sans"/>
                        <a:ea typeface="Salesforce Sans"/>
                        <a:cs typeface="Salesforce Sans"/>
                        <a:sym typeface="Salesforce Sans"/>
                      </a:endParaRPr>
                    </a:p>
                  </a:txBody>
                  <a:tcPr marL="91400" marR="91400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7E7E7">
                        <a:alpha val="64709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300"/>
                        <a:buFont typeface="Arial"/>
                        <a:buNone/>
                      </a:pPr>
                      <a:endParaRPr sz="1100" i="0" u="none" strike="noStrike" cap="none">
                        <a:solidFill>
                          <a:srgbClr val="171616"/>
                        </a:solidFill>
                        <a:latin typeface="Salesforce Sans"/>
                        <a:ea typeface="Salesforce Sans"/>
                        <a:cs typeface="Salesforce Sans"/>
                        <a:sym typeface="Salesforce Sans"/>
                      </a:endParaRPr>
                    </a:p>
                  </a:txBody>
                  <a:tcPr marL="91400" marR="91400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900">
                        <a:latin typeface="Salesforce Sans"/>
                        <a:ea typeface="Salesforce Sans"/>
                        <a:cs typeface="Salesforce Sans"/>
                        <a:sym typeface="Salesforce Sans"/>
                      </a:endParaRPr>
                    </a:p>
                  </a:txBody>
                  <a:tcPr marL="91400" marR="91400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7E7E7">
                        <a:alpha val="64709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7052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400"/>
                        <a:buFont typeface="Arial"/>
                        <a:buNone/>
                      </a:pPr>
                      <a:r>
                        <a:rPr lang="en-US" sz="1500">
                          <a:solidFill>
                            <a:schemeClr val="dk2"/>
                          </a:solidFill>
                          <a:latin typeface="Salesforce Sans"/>
                          <a:ea typeface="Salesforce Sans"/>
                          <a:cs typeface="Salesforce Sans"/>
                          <a:sym typeface="Salesforce Sans"/>
                        </a:rPr>
                        <a:t>Product Area</a:t>
                      </a:r>
                      <a:endParaRPr sz="1500">
                        <a:solidFill>
                          <a:schemeClr val="dk2"/>
                        </a:solidFill>
                        <a:latin typeface="Salesforce Sans"/>
                        <a:ea typeface="Salesforce Sans"/>
                        <a:cs typeface="Salesforce Sans"/>
                        <a:sym typeface="Salesforce Sans"/>
                      </a:endParaRPr>
                    </a:p>
                  </a:txBody>
                  <a:tcPr marL="91400" marR="91400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900">
                        <a:latin typeface="Salesforce Sans"/>
                        <a:ea typeface="Salesforce Sans"/>
                        <a:cs typeface="Salesforce Sans"/>
                        <a:sym typeface="Salesforce Sans"/>
                      </a:endParaRPr>
                    </a:p>
                  </a:txBody>
                  <a:tcPr marL="91400" marR="91400" marT="91425" marB="91425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7E7E7">
                        <a:alpha val="698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300"/>
                        <a:buFont typeface="Arial"/>
                        <a:buNone/>
                      </a:pPr>
                      <a:endParaRPr sz="1100" i="0" u="none" strike="noStrike" cap="none">
                        <a:solidFill>
                          <a:srgbClr val="171616"/>
                        </a:solidFill>
                        <a:latin typeface="Salesforce Sans"/>
                        <a:ea typeface="Salesforce Sans"/>
                        <a:cs typeface="Salesforce Sans"/>
                        <a:sym typeface="Salesforce Sans"/>
                      </a:endParaRPr>
                    </a:p>
                  </a:txBody>
                  <a:tcPr marL="91400" marR="91400" marT="91425" marB="91425" anchor="ctr">
                    <a:lnL w="127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900">
                        <a:latin typeface="Salesforce Sans"/>
                        <a:ea typeface="Salesforce Sans"/>
                        <a:cs typeface="Salesforce Sans"/>
                        <a:sym typeface="Salesforce Sans"/>
                      </a:endParaRPr>
                    </a:p>
                  </a:txBody>
                  <a:tcPr marL="91400" marR="91400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7E7E7">
                        <a:alpha val="64709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300"/>
                        <a:buFont typeface="Arial"/>
                        <a:buNone/>
                      </a:pPr>
                      <a:endParaRPr sz="1100" i="0" u="none" strike="noStrike" cap="none">
                        <a:solidFill>
                          <a:srgbClr val="171616"/>
                        </a:solidFill>
                        <a:latin typeface="Salesforce Sans"/>
                        <a:ea typeface="Salesforce Sans"/>
                        <a:cs typeface="Salesforce Sans"/>
                        <a:sym typeface="Salesforce Sans"/>
                      </a:endParaRPr>
                    </a:p>
                  </a:txBody>
                  <a:tcPr marL="91400" marR="91400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900">
                        <a:latin typeface="Salesforce Sans"/>
                        <a:ea typeface="Salesforce Sans"/>
                        <a:cs typeface="Salesforce Sans"/>
                        <a:sym typeface="Salesforce Sans"/>
                      </a:endParaRPr>
                    </a:p>
                  </a:txBody>
                  <a:tcPr marL="91400" marR="91400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7E7E7">
                        <a:alpha val="64709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9612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400"/>
                        <a:buFont typeface="Arial"/>
                        <a:buNone/>
                      </a:pPr>
                      <a:r>
                        <a:rPr lang="en-US" sz="1500">
                          <a:solidFill>
                            <a:schemeClr val="dk2"/>
                          </a:solidFill>
                          <a:latin typeface="Salesforce Sans"/>
                          <a:ea typeface="Salesforce Sans"/>
                          <a:cs typeface="Salesforce Sans"/>
                          <a:sym typeface="Salesforce Sans"/>
                        </a:rPr>
                        <a:t>Product Area</a:t>
                      </a:r>
                      <a:endParaRPr sz="1500">
                        <a:solidFill>
                          <a:schemeClr val="dk2"/>
                        </a:solidFill>
                        <a:latin typeface="Salesforce Sans"/>
                        <a:ea typeface="Salesforce Sans"/>
                        <a:cs typeface="Salesforce Sans"/>
                        <a:sym typeface="Salesforce Sans"/>
                      </a:endParaRPr>
                    </a:p>
                  </a:txBody>
                  <a:tcPr marL="91400" marR="91400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900">
                        <a:latin typeface="Salesforce Sans"/>
                        <a:ea typeface="Salesforce Sans"/>
                        <a:cs typeface="Salesforce Sans"/>
                        <a:sym typeface="Salesforce Sans"/>
                      </a:endParaRPr>
                    </a:p>
                  </a:txBody>
                  <a:tcPr marL="91400" marR="91400" marT="91425" marB="91425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7E7E7">
                        <a:alpha val="698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300"/>
                        <a:buFont typeface="Arial"/>
                        <a:buNone/>
                      </a:pPr>
                      <a:endParaRPr sz="1100" i="0" u="none" strike="noStrike" cap="none">
                        <a:solidFill>
                          <a:srgbClr val="171616"/>
                        </a:solidFill>
                        <a:latin typeface="Salesforce Sans"/>
                        <a:ea typeface="Salesforce Sans"/>
                        <a:cs typeface="Salesforce Sans"/>
                        <a:sym typeface="Salesforce Sans"/>
                      </a:endParaRPr>
                    </a:p>
                  </a:txBody>
                  <a:tcPr marL="91400" marR="91400" marT="91425" marB="91425" anchor="ctr">
                    <a:lnL w="127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900">
                        <a:latin typeface="Salesforce Sans"/>
                        <a:ea typeface="Salesforce Sans"/>
                        <a:cs typeface="Salesforce Sans"/>
                        <a:sym typeface="Salesforce Sans"/>
                      </a:endParaRPr>
                    </a:p>
                  </a:txBody>
                  <a:tcPr marL="91400" marR="91400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7E7E7">
                        <a:alpha val="64709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300"/>
                        <a:buFont typeface="Arial"/>
                        <a:buNone/>
                      </a:pPr>
                      <a:endParaRPr sz="1100" i="0" u="none" strike="noStrike" cap="none">
                        <a:solidFill>
                          <a:srgbClr val="171616"/>
                        </a:solidFill>
                        <a:latin typeface="Salesforce Sans"/>
                        <a:ea typeface="Salesforce Sans"/>
                        <a:cs typeface="Salesforce Sans"/>
                        <a:sym typeface="Salesforce Sans"/>
                      </a:endParaRPr>
                    </a:p>
                  </a:txBody>
                  <a:tcPr marL="91400" marR="91400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900" dirty="0">
                        <a:latin typeface="Salesforce Sans"/>
                        <a:ea typeface="Salesforce Sans"/>
                        <a:cs typeface="Salesforce Sans"/>
                        <a:sym typeface="Salesforce Sans"/>
                      </a:endParaRPr>
                    </a:p>
                  </a:txBody>
                  <a:tcPr marL="91400" marR="91400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7E7E7">
                        <a:alpha val="64709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20</Words>
  <Application>Microsoft Macintosh PowerPoint</Application>
  <PresentationFormat>Widescreen</PresentationFormat>
  <Paragraphs>9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Salesforce Sans</vt:lpstr>
      <vt:lpstr>Simple Light</vt:lpstr>
      <vt:lpstr>Product Name | Roadmap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Product Name | Roadmap</dc:title>
  <cp:lastModifiedBy>Marc Braga</cp:lastModifiedBy>
  <cp:revision>1</cp:revision>
  <dcterms:modified xsi:type="dcterms:W3CDTF">2020-12-16T19:04:27Z</dcterms:modified>
</cp:coreProperties>
</file>